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0" r:id="rId3"/>
    <p:sldId id="301" r:id="rId4"/>
    <p:sldId id="302" r:id="rId5"/>
    <p:sldId id="307" r:id="rId6"/>
    <p:sldId id="308" r:id="rId7"/>
    <p:sldId id="309" r:id="rId8"/>
    <p:sldId id="303" r:id="rId9"/>
    <p:sldId id="304" r:id="rId10"/>
    <p:sldId id="305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0457C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0457C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0457C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0457C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0457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457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457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457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457C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C"/>
    <a:srgbClr val="1C599C"/>
    <a:srgbClr val="003560"/>
    <a:srgbClr val="000066"/>
    <a:srgbClr val="54DE57"/>
    <a:srgbClr val="283490"/>
    <a:srgbClr val="FEF0DE"/>
    <a:srgbClr val="FFFFCC"/>
    <a:srgbClr val="003968"/>
    <a:srgbClr val="2DF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28" autoAdjust="0"/>
  </p:normalViewPr>
  <p:slideViewPr>
    <p:cSldViewPr>
      <p:cViewPr varScale="1">
        <p:scale>
          <a:sx n="88" d="100"/>
          <a:sy n="88" d="100"/>
        </p:scale>
        <p:origin x="110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1" tIns="45556" rIns="91111" bIns="4555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1" tIns="45556" rIns="91111" bIns="455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1" tIns="45556" rIns="91111" bIns="4555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1" tIns="45556" rIns="91111" bIns="455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FB211B-D246-4A73-ACA2-487CB3407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668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1" tIns="45556" rIns="91111" bIns="4555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1" tIns="45556" rIns="91111" bIns="455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5325"/>
            <a:ext cx="4651375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81" y="4416430"/>
            <a:ext cx="5607050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1" tIns="45556" rIns="91111" bIns="45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1" tIns="45556" rIns="91111" bIns="4555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1" tIns="45556" rIns="91111" bIns="455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BB342F-58BE-4535-8FED-31EDA98261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077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563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513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295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00457C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00457C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00457C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00457C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00457C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00457C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ABCB"/>
              </a:gs>
              <a:gs pos="100000">
                <a:srgbClr val="F3F5F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00457C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00457C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2209800"/>
            <a:ext cx="9144000" cy="1219200"/>
          </a:xfrm>
          <a:prstGeom prst="rect">
            <a:avLst/>
          </a:prstGeom>
          <a:solidFill>
            <a:srgbClr val="0035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00457C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00457C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0" name="Line 13"/>
          <p:cNvSpPr>
            <a:spLocks noChangeShapeType="1"/>
          </p:cNvSpPr>
          <p:nvPr userDrawn="1"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476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Line 14"/>
          <p:cNvSpPr>
            <a:spLocks noChangeShapeType="1"/>
          </p:cNvSpPr>
          <p:nvPr userDrawn="1"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476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33600" y="1371600"/>
            <a:ext cx="6477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33600" y="3733800"/>
            <a:ext cx="6477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86600" y="6248400"/>
            <a:ext cx="1524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100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209800" y="6248400"/>
            <a:ext cx="12192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3B1B37-170B-4AB1-9226-910BBBC568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0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65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2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6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6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0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3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2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06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65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ABCB"/>
              </a:gs>
              <a:gs pos="100000">
                <a:srgbClr val="F3F5F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00457C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00457C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027" name="Rectangle 26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35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00457C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00457C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028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5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00457C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00457C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pic>
        <p:nvPicPr>
          <p:cNvPr id="1029" name="Picture 16" descr="HORZB-W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3340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9"/>
          <p:cNvSpPr txBox="1">
            <a:spLocks noChangeArrowheads="1"/>
          </p:cNvSpPr>
          <p:nvPr userDrawn="1"/>
        </p:nvSpPr>
        <p:spPr bwMode="auto">
          <a:xfrm>
            <a:off x="0" y="63246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0457C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00457C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June 4, 2013</a:t>
            </a:r>
          </a:p>
        </p:txBody>
      </p:sp>
      <p:sp>
        <p:nvSpPr>
          <p:cNvPr id="1031" name="Line 22"/>
          <p:cNvSpPr>
            <a:spLocks noChangeShapeType="1"/>
          </p:cNvSpPr>
          <p:nvPr userDrawn="1"/>
        </p:nvSpPr>
        <p:spPr bwMode="auto">
          <a:xfrm>
            <a:off x="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Line 23"/>
          <p:cNvSpPr>
            <a:spLocks noChangeShapeType="1"/>
          </p:cNvSpPr>
          <p:nvPr userDrawn="1"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47625">
            <a:solidFill>
              <a:srgbClr val="B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3" name="Line 27"/>
          <p:cNvSpPr>
            <a:spLocks noChangeShapeType="1"/>
          </p:cNvSpPr>
          <p:nvPr userDrawn="1"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47625">
            <a:solidFill>
              <a:srgbClr val="B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0" y="6370638"/>
            <a:ext cx="9144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0457C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00457C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 dirty="0" smtClean="0">
                <a:solidFill>
                  <a:schemeClr val="bg1"/>
                </a:solidFill>
                <a:latin typeface="Palatino Linotype" pitchFamily="18" charset="0"/>
              </a:rPr>
              <a:t>June 4, 2019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077" name="Title 1"/>
          <p:cNvSpPr>
            <a:spLocks noGrp="1"/>
          </p:cNvSpPr>
          <p:nvPr>
            <p:ph type="ctrTitle"/>
          </p:nvPr>
        </p:nvSpPr>
        <p:spPr>
          <a:xfrm>
            <a:off x="968374" y="215504"/>
            <a:ext cx="7200900" cy="1752600"/>
          </a:xfrm>
          <a:noFill/>
        </p:spPr>
        <p:txBody>
          <a:bodyPr/>
          <a:lstStyle/>
          <a:p>
            <a:pPr algn="ctr"/>
            <a:r>
              <a:rPr lang="en-US" altLang="en-US" sz="4000" b="1" dirty="0" smtClean="0">
                <a:solidFill>
                  <a:srgbClr val="003560"/>
                </a:solidFill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FLORIDA ATLANTIC UNIVERSITY</a:t>
            </a:r>
          </a:p>
        </p:txBody>
      </p:sp>
      <p:sp>
        <p:nvSpPr>
          <p:cNvPr id="3078" name="Subtitle 2"/>
          <p:cNvSpPr>
            <a:spLocks noGrp="1"/>
          </p:cNvSpPr>
          <p:nvPr>
            <p:ph type="subTitle" idx="1"/>
          </p:nvPr>
        </p:nvSpPr>
        <p:spPr>
          <a:xfrm>
            <a:off x="1976314" y="4249402"/>
            <a:ext cx="5181600" cy="1389397"/>
          </a:xfrm>
          <a:noFill/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rgbClr val="003560"/>
                </a:solidFill>
                <a:latin typeface="Palatino Linotype" pitchFamily="18" charset="0"/>
              </a:rPr>
              <a:t>2019 - 20</a:t>
            </a:r>
          </a:p>
          <a:p>
            <a:pPr algn="ctr"/>
            <a:r>
              <a:rPr lang="en-US" altLang="en-US" sz="2400" b="1" dirty="0" smtClean="0">
                <a:solidFill>
                  <a:srgbClr val="003560"/>
                </a:solidFill>
                <a:latin typeface="Palatino Linotype" pitchFamily="18" charset="0"/>
              </a:rPr>
              <a:t>PROPOSED OPERATING BUDGET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628535" y="2286000"/>
            <a:ext cx="1880577" cy="1066800"/>
            <a:chOff x="2330" y="1470"/>
            <a:chExt cx="1100" cy="62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" y="1470"/>
              <a:ext cx="110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330" y="1470"/>
              <a:ext cx="1100" cy="624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2452" y="1668"/>
              <a:ext cx="359" cy="317"/>
            </a:xfrm>
            <a:custGeom>
              <a:avLst/>
              <a:gdLst>
                <a:gd name="T0" fmla="*/ 318 w 1436"/>
                <a:gd name="T1" fmla="*/ 35 h 1269"/>
                <a:gd name="T2" fmla="*/ 256 w 1436"/>
                <a:gd name="T3" fmla="*/ 136 h 1269"/>
                <a:gd name="T4" fmla="*/ 222 w 1436"/>
                <a:gd name="T5" fmla="*/ 232 h 1269"/>
                <a:gd name="T6" fmla="*/ 209 w 1436"/>
                <a:gd name="T7" fmla="*/ 318 h 1269"/>
                <a:gd name="T8" fmla="*/ 210 w 1436"/>
                <a:gd name="T9" fmla="*/ 389 h 1269"/>
                <a:gd name="T10" fmla="*/ 218 w 1436"/>
                <a:gd name="T11" fmla="*/ 442 h 1269"/>
                <a:gd name="T12" fmla="*/ 225 w 1436"/>
                <a:gd name="T13" fmla="*/ 470 h 1269"/>
                <a:gd name="T14" fmla="*/ 104 w 1436"/>
                <a:gd name="T15" fmla="*/ 418 h 1269"/>
                <a:gd name="T16" fmla="*/ 109 w 1436"/>
                <a:gd name="T17" fmla="*/ 521 h 1269"/>
                <a:gd name="T18" fmla="*/ 148 w 1436"/>
                <a:gd name="T19" fmla="*/ 617 h 1269"/>
                <a:gd name="T20" fmla="*/ 216 w 1436"/>
                <a:gd name="T21" fmla="*/ 706 h 1269"/>
                <a:gd name="T22" fmla="*/ 308 w 1436"/>
                <a:gd name="T23" fmla="*/ 787 h 1269"/>
                <a:gd name="T24" fmla="*/ 421 w 1436"/>
                <a:gd name="T25" fmla="*/ 858 h 1269"/>
                <a:gd name="T26" fmla="*/ 549 w 1436"/>
                <a:gd name="T27" fmla="*/ 917 h 1269"/>
                <a:gd name="T28" fmla="*/ 689 w 1436"/>
                <a:gd name="T29" fmla="*/ 960 h 1269"/>
                <a:gd name="T30" fmla="*/ 836 w 1436"/>
                <a:gd name="T31" fmla="*/ 988 h 1269"/>
                <a:gd name="T32" fmla="*/ 985 w 1436"/>
                <a:gd name="T33" fmla="*/ 999 h 1269"/>
                <a:gd name="T34" fmla="*/ 1133 w 1436"/>
                <a:gd name="T35" fmla="*/ 990 h 1269"/>
                <a:gd name="T36" fmla="*/ 1132 w 1436"/>
                <a:gd name="T37" fmla="*/ 1116 h 1269"/>
                <a:gd name="T38" fmla="*/ 1350 w 1436"/>
                <a:gd name="T39" fmla="*/ 1127 h 1269"/>
                <a:gd name="T40" fmla="*/ 1436 w 1436"/>
                <a:gd name="T41" fmla="*/ 1269 h 1269"/>
                <a:gd name="T42" fmla="*/ 1198 w 1436"/>
                <a:gd name="T43" fmla="*/ 1243 h 1269"/>
                <a:gd name="T44" fmla="*/ 974 w 1436"/>
                <a:gd name="T45" fmla="*/ 1200 h 1269"/>
                <a:gd name="T46" fmla="*/ 768 w 1436"/>
                <a:gd name="T47" fmla="*/ 1143 h 1269"/>
                <a:gd name="T48" fmla="*/ 580 w 1436"/>
                <a:gd name="T49" fmla="*/ 1072 h 1269"/>
                <a:gd name="T50" fmla="*/ 413 w 1436"/>
                <a:gd name="T51" fmla="*/ 991 h 1269"/>
                <a:gd name="T52" fmla="*/ 272 w 1436"/>
                <a:gd name="T53" fmla="*/ 899 h 1269"/>
                <a:gd name="T54" fmla="*/ 157 w 1436"/>
                <a:gd name="T55" fmla="*/ 798 h 1269"/>
                <a:gd name="T56" fmla="*/ 72 w 1436"/>
                <a:gd name="T57" fmla="*/ 689 h 1269"/>
                <a:gd name="T58" fmla="*/ 18 w 1436"/>
                <a:gd name="T59" fmla="*/ 573 h 1269"/>
                <a:gd name="T60" fmla="*/ 0 w 1436"/>
                <a:gd name="T61" fmla="*/ 450 h 1269"/>
                <a:gd name="T62" fmla="*/ 18 w 1436"/>
                <a:gd name="T63" fmla="*/ 329 h 1269"/>
                <a:gd name="T64" fmla="*/ 72 w 1436"/>
                <a:gd name="T65" fmla="*/ 212 h 1269"/>
                <a:gd name="T66" fmla="*/ 158 w 1436"/>
                <a:gd name="T67" fmla="*/ 103 h 1269"/>
                <a:gd name="T68" fmla="*/ 274 w 1436"/>
                <a:gd name="T69" fmla="*/ 0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6" h="1269">
                  <a:moveTo>
                    <a:pt x="274" y="0"/>
                  </a:moveTo>
                  <a:lnTo>
                    <a:pt x="318" y="35"/>
                  </a:lnTo>
                  <a:lnTo>
                    <a:pt x="284" y="85"/>
                  </a:lnTo>
                  <a:lnTo>
                    <a:pt x="256" y="136"/>
                  </a:lnTo>
                  <a:lnTo>
                    <a:pt x="236" y="185"/>
                  </a:lnTo>
                  <a:lnTo>
                    <a:pt x="222" y="232"/>
                  </a:lnTo>
                  <a:lnTo>
                    <a:pt x="214" y="277"/>
                  </a:lnTo>
                  <a:lnTo>
                    <a:pt x="209" y="318"/>
                  </a:lnTo>
                  <a:lnTo>
                    <a:pt x="209" y="356"/>
                  </a:lnTo>
                  <a:lnTo>
                    <a:pt x="210" y="389"/>
                  </a:lnTo>
                  <a:lnTo>
                    <a:pt x="214" y="418"/>
                  </a:lnTo>
                  <a:lnTo>
                    <a:pt x="218" y="442"/>
                  </a:lnTo>
                  <a:lnTo>
                    <a:pt x="222" y="460"/>
                  </a:lnTo>
                  <a:lnTo>
                    <a:pt x="225" y="470"/>
                  </a:lnTo>
                  <a:lnTo>
                    <a:pt x="226" y="474"/>
                  </a:lnTo>
                  <a:lnTo>
                    <a:pt x="104" y="418"/>
                  </a:lnTo>
                  <a:lnTo>
                    <a:pt x="101" y="470"/>
                  </a:lnTo>
                  <a:lnTo>
                    <a:pt x="109" y="521"/>
                  </a:lnTo>
                  <a:lnTo>
                    <a:pt x="124" y="569"/>
                  </a:lnTo>
                  <a:lnTo>
                    <a:pt x="148" y="617"/>
                  </a:lnTo>
                  <a:lnTo>
                    <a:pt x="178" y="662"/>
                  </a:lnTo>
                  <a:lnTo>
                    <a:pt x="216" y="706"/>
                  </a:lnTo>
                  <a:lnTo>
                    <a:pt x="258" y="749"/>
                  </a:lnTo>
                  <a:lnTo>
                    <a:pt x="308" y="787"/>
                  </a:lnTo>
                  <a:lnTo>
                    <a:pt x="362" y="825"/>
                  </a:lnTo>
                  <a:lnTo>
                    <a:pt x="421" y="858"/>
                  </a:lnTo>
                  <a:lnTo>
                    <a:pt x="482" y="889"/>
                  </a:lnTo>
                  <a:lnTo>
                    <a:pt x="549" y="917"/>
                  </a:lnTo>
                  <a:lnTo>
                    <a:pt x="617" y="940"/>
                  </a:lnTo>
                  <a:lnTo>
                    <a:pt x="689" y="960"/>
                  </a:lnTo>
                  <a:lnTo>
                    <a:pt x="761" y="976"/>
                  </a:lnTo>
                  <a:lnTo>
                    <a:pt x="836" y="988"/>
                  </a:lnTo>
                  <a:lnTo>
                    <a:pt x="910" y="996"/>
                  </a:lnTo>
                  <a:lnTo>
                    <a:pt x="985" y="999"/>
                  </a:lnTo>
                  <a:lnTo>
                    <a:pt x="1060" y="996"/>
                  </a:lnTo>
                  <a:lnTo>
                    <a:pt x="1133" y="990"/>
                  </a:lnTo>
                  <a:lnTo>
                    <a:pt x="1205" y="978"/>
                  </a:lnTo>
                  <a:lnTo>
                    <a:pt x="1132" y="1116"/>
                  </a:lnTo>
                  <a:lnTo>
                    <a:pt x="1317" y="1054"/>
                  </a:lnTo>
                  <a:lnTo>
                    <a:pt x="1350" y="1127"/>
                  </a:lnTo>
                  <a:lnTo>
                    <a:pt x="1390" y="1200"/>
                  </a:lnTo>
                  <a:lnTo>
                    <a:pt x="1436" y="1269"/>
                  </a:lnTo>
                  <a:lnTo>
                    <a:pt x="1316" y="1257"/>
                  </a:lnTo>
                  <a:lnTo>
                    <a:pt x="1198" y="1243"/>
                  </a:lnTo>
                  <a:lnTo>
                    <a:pt x="1084" y="1223"/>
                  </a:lnTo>
                  <a:lnTo>
                    <a:pt x="974" y="1200"/>
                  </a:lnTo>
                  <a:lnTo>
                    <a:pt x="869" y="1174"/>
                  </a:lnTo>
                  <a:lnTo>
                    <a:pt x="768" y="1143"/>
                  </a:lnTo>
                  <a:lnTo>
                    <a:pt x="670" y="1110"/>
                  </a:lnTo>
                  <a:lnTo>
                    <a:pt x="580" y="1072"/>
                  </a:lnTo>
                  <a:lnTo>
                    <a:pt x="493" y="1034"/>
                  </a:lnTo>
                  <a:lnTo>
                    <a:pt x="413" y="991"/>
                  </a:lnTo>
                  <a:lnTo>
                    <a:pt x="338" y="947"/>
                  </a:lnTo>
                  <a:lnTo>
                    <a:pt x="272" y="899"/>
                  </a:lnTo>
                  <a:lnTo>
                    <a:pt x="210" y="850"/>
                  </a:lnTo>
                  <a:lnTo>
                    <a:pt x="157" y="798"/>
                  </a:lnTo>
                  <a:lnTo>
                    <a:pt x="110" y="745"/>
                  </a:lnTo>
                  <a:lnTo>
                    <a:pt x="72" y="689"/>
                  </a:lnTo>
                  <a:lnTo>
                    <a:pt x="41" y="631"/>
                  </a:lnTo>
                  <a:lnTo>
                    <a:pt x="18" y="573"/>
                  </a:lnTo>
                  <a:lnTo>
                    <a:pt x="5" y="512"/>
                  </a:lnTo>
                  <a:lnTo>
                    <a:pt x="0" y="450"/>
                  </a:lnTo>
                  <a:lnTo>
                    <a:pt x="5" y="389"/>
                  </a:lnTo>
                  <a:lnTo>
                    <a:pt x="18" y="329"/>
                  </a:lnTo>
                  <a:lnTo>
                    <a:pt x="41" y="269"/>
                  </a:lnTo>
                  <a:lnTo>
                    <a:pt x="72" y="212"/>
                  </a:lnTo>
                  <a:lnTo>
                    <a:pt x="112" y="156"/>
                  </a:lnTo>
                  <a:lnTo>
                    <a:pt x="158" y="103"/>
                  </a:lnTo>
                  <a:lnTo>
                    <a:pt x="213" y="5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947" y="1668"/>
              <a:ext cx="359" cy="317"/>
            </a:xfrm>
            <a:custGeom>
              <a:avLst/>
              <a:gdLst>
                <a:gd name="T0" fmla="*/ 1224 w 1437"/>
                <a:gd name="T1" fmla="*/ 51 h 1269"/>
                <a:gd name="T2" fmla="*/ 1325 w 1437"/>
                <a:gd name="T3" fmla="*/ 156 h 1269"/>
                <a:gd name="T4" fmla="*/ 1396 w 1437"/>
                <a:gd name="T5" fmla="*/ 269 h 1269"/>
                <a:gd name="T6" fmla="*/ 1432 w 1437"/>
                <a:gd name="T7" fmla="*/ 389 h 1269"/>
                <a:gd name="T8" fmla="*/ 1432 w 1437"/>
                <a:gd name="T9" fmla="*/ 512 h 1269"/>
                <a:gd name="T10" fmla="*/ 1396 w 1437"/>
                <a:gd name="T11" fmla="*/ 631 h 1269"/>
                <a:gd name="T12" fmla="*/ 1327 w 1437"/>
                <a:gd name="T13" fmla="*/ 745 h 1269"/>
                <a:gd name="T14" fmla="*/ 1227 w 1437"/>
                <a:gd name="T15" fmla="*/ 850 h 1269"/>
                <a:gd name="T16" fmla="*/ 1099 w 1437"/>
                <a:gd name="T17" fmla="*/ 947 h 1269"/>
                <a:gd name="T18" fmla="*/ 944 w 1437"/>
                <a:gd name="T19" fmla="*/ 1034 h 1269"/>
                <a:gd name="T20" fmla="*/ 767 w 1437"/>
                <a:gd name="T21" fmla="*/ 1110 h 1269"/>
                <a:gd name="T22" fmla="*/ 568 w 1437"/>
                <a:gd name="T23" fmla="*/ 1174 h 1269"/>
                <a:gd name="T24" fmla="*/ 352 w 1437"/>
                <a:gd name="T25" fmla="*/ 1223 h 1269"/>
                <a:gd name="T26" fmla="*/ 121 w 1437"/>
                <a:gd name="T27" fmla="*/ 1257 h 1269"/>
                <a:gd name="T28" fmla="*/ 47 w 1437"/>
                <a:gd name="T29" fmla="*/ 1200 h 1269"/>
                <a:gd name="T30" fmla="*/ 120 w 1437"/>
                <a:gd name="T31" fmla="*/ 1054 h 1269"/>
                <a:gd name="T32" fmla="*/ 232 w 1437"/>
                <a:gd name="T33" fmla="*/ 978 h 1269"/>
                <a:gd name="T34" fmla="*/ 377 w 1437"/>
                <a:gd name="T35" fmla="*/ 996 h 1269"/>
                <a:gd name="T36" fmla="*/ 527 w 1437"/>
                <a:gd name="T37" fmla="*/ 996 h 1269"/>
                <a:gd name="T38" fmla="*/ 675 w 1437"/>
                <a:gd name="T39" fmla="*/ 976 h 1269"/>
                <a:gd name="T40" fmla="*/ 819 w 1437"/>
                <a:gd name="T41" fmla="*/ 940 h 1269"/>
                <a:gd name="T42" fmla="*/ 953 w 1437"/>
                <a:gd name="T43" fmla="*/ 889 h 1269"/>
                <a:gd name="T44" fmla="*/ 1075 w 1437"/>
                <a:gd name="T45" fmla="*/ 825 h 1269"/>
                <a:gd name="T46" fmla="*/ 1179 w 1437"/>
                <a:gd name="T47" fmla="*/ 749 h 1269"/>
                <a:gd name="T48" fmla="*/ 1259 w 1437"/>
                <a:gd name="T49" fmla="*/ 662 h 1269"/>
                <a:gd name="T50" fmla="*/ 1313 w 1437"/>
                <a:gd name="T51" fmla="*/ 569 h 1269"/>
                <a:gd name="T52" fmla="*/ 1336 w 1437"/>
                <a:gd name="T53" fmla="*/ 470 h 1269"/>
                <a:gd name="T54" fmla="*/ 1211 w 1437"/>
                <a:gd name="T55" fmla="*/ 474 h 1269"/>
                <a:gd name="T56" fmla="*/ 1215 w 1437"/>
                <a:gd name="T57" fmla="*/ 460 h 1269"/>
                <a:gd name="T58" fmla="*/ 1223 w 1437"/>
                <a:gd name="T59" fmla="*/ 418 h 1269"/>
                <a:gd name="T60" fmla="*/ 1228 w 1437"/>
                <a:gd name="T61" fmla="*/ 356 h 1269"/>
                <a:gd name="T62" fmla="*/ 1223 w 1437"/>
                <a:gd name="T63" fmla="*/ 277 h 1269"/>
                <a:gd name="T64" fmla="*/ 1201 w 1437"/>
                <a:gd name="T65" fmla="*/ 185 h 1269"/>
                <a:gd name="T66" fmla="*/ 1153 w 1437"/>
                <a:gd name="T67" fmla="*/ 85 h 1269"/>
                <a:gd name="T68" fmla="*/ 1163 w 1437"/>
                <a:gd name="T69" fmla="*/ 0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7" h="1269">
                  <a:moveTo>
                    <a:pt x="1163" y="0"/>
                  </a:moveTo>
                  <a:lnTo>
                    <a:pt x="1224" y="51"/>
                  </a:lnTo>
                  <a:lnTo>
                    <a:pt x="1279" y="103"/>
                  </a:lnTo>
                  <a:lnTo>
                    <a:pt x="1325" y="156"/>
                  </a:lnTo>
                  <a:lnTo>
                    <a:pt x="1364" y="212"/>
                  </a:lnTo>
                  <a:lnTo>
                    <a:pt x="1396" y="269"/>
                  </a:lnTo>
                  <a:lnTo>
                    <a:pt x="1419" y="329"/>
                  </a:lnTo>
                  <a:lnTo>
                    <a:pt x="1432" y="389"/>
                  </a:lnTo>
                  <a:lnTo>
                    <a:pt x="1437" y="450"/>
                  </a:lnTo>
                  <a:lnTo>
                    <a:pt x="1432" y="512"/>
                  </a:lnTo>
                  <a:lnTo>
                    <a:pt x="1419" y="573"/>
                  </a:lnTo>
                  <a:lnTo>
                    <a:pt x="1396" y="631"/>
                  </a:lnTo>
                  <a:lnTo>
                    <a:pt x="1365" y="689"/>
                  </a:lnTo>
                  <a:lnTo>
                    <a:pt x="1327" y="745"/>
                  </a:lnTo>
                  <a:lnTo>
                    <a:pt x="1280" y="798"/>
                  </a:lnTo>
                  <a:lnTo>
                    <a:pt x="1227" y="850"/>
                  </a:lnTo>
                  <a:lnTo>
                    <a:pt x="1165" y="899"/>
                  </a:lnTo>
                  <a:lnTo>
                    <a:pt x="1099" y="947"/>
                  </a:lnTo>
                  <a:lnTo>
                    <a:pt x="1024" y="991"/>
                  </a:lnTo>
                  <a:lnTo>
                    <a:pt x="944" y="1034"/>
                  </a:lnTo>
                  <a:lnTo>
                    <a:pt x="857" y="1072"/>
                  </a:lnTo>
                  <a:lnTo>
                    <a:pt x="767" y="1110"/>
                  </a:lnTo>
                  <a:lnTo>
                    <a:pt x="669" y="1143"/>
                  </a:lnTo>
                  <a:lnTo>
                    <a:pt x="568" y="1174"/>
                  </a:lnTo>
                  <a:lnTo>
                    <a:pt x="463" y="1200"/>
                  </a:lnTo>
                  <a:lnTo>
                    <a:pt x="352" y="1223"/>
                  </a:lnTo>
                  <a:lnTo>
                    <a:pt x="239" y="1243"/>
                  </a:lnTo>
                  <a:lnTo>
                    <a:pt x="121" y="1257"/>
                  </a:lnTo>
                  <a:lnTo>
                    <a:pt x="0" y="1269"/>
                  </a:lnTo>
                  <a:lnTo>
                    <a:pt x="47" y="1200"/>
                  </a:lnTo>
                  <a:lnTo>
                    <a:pt x="87" y="1127"/>
                  </a:lnTo>
                  <a:lnTo>
                    <a:pt x="120" y="1054"/>
                  </a:lnTo>
                  <a:lnTo>
                    <a:pt x="304" y="1116"/>
                  </a:lnTo>
                  <a:lnTo>
                    <a:pt x="232" y="978"/>
                  </a:lnTo>
                  <a:lnTo>
                    <a:pt x="304" y="990"/>
                  </a:lnTo>
                  <a:lnTo>
                    <a:pt x="377" y="996"/>
                  </a:lnTo>
                  <a:lnTo>
                    <a:pt x="452" y="999"/>
                  </a:lnTo>
                  <a:lnTo>
                    <a:pt x="527" y="996"/>
                  </a:lnTo>
                  <a:lnTo>
                    <a:pt x="601" y="988"/>
                  </a:lnTo>
                  <a:lnTo>
                    <a:pt x="675" y="976"/>
                  </a:lnTo>
                  <a:lnTo>
                    <a:pt x="748" y="960"/>
                  </a:lnTo>
                  <a:lnTo>
                    <a:pt x="819" y="940"/>
                  </a:lnTo>
                  <a:lnTo>
                    <a:pt x="888" y="917"/>
                  </a:lnTo>
                  <a:lnTo>
                    <a:pt x="953" y="889"/>
                  </a:lnTo>
                  <a:lnTo>
                    <a:pt x="1016" y="858"/>
                  </a:lnTo>
                  <a:lnTo>
                    <a:pt x="1075" y="825"/>
                  </a:lnTo>
                  <a:lnTo>
                    <a:pt x="1129" y="787"/>
                  </a:lnTo>
                  <a:lnTo>
                    <a:pt x="1179" y="749"/>
                  </a:lnTo>
                  <a:lnTo>
                    <a:pt x="1221" y="706"/>
                  </a:lnTo>
                  <a:lnTo>
                    <a:pt x="1259" y="662"/>
                  </a:lnTo>
                  <a:lnTo>
                    <a:pt x="1289" y="617"/>
                  </a:lnTo>
                  <a:lnTo>
                    <a:pt x="1313" y="569"/>
                  </a:lnTo>
                  <a:lnTo>
                    <a:pt x="1328" y="521"/>
                  </a:lnTo>
                  <a:lnTo>
                    <a:pt x="1336" y="470"/>
                  </a:lnTo>
                  <a:lnTo>
                    <a:pt x="1333" y="418"/>
                  </a:lnTo>
                  <a:lnTo>
                    <a:pt x="1211" y="474"/>
                  </a:lnTo>
                  <a:lnTo>
                    <a:pt x="1212" y="470"/>
                  </a:lnTo>
                  <a:lnTo>
                    <a:pt x="1215" y="460"/>
                  </a:lnTo>
                  <a:lnTo>
                    <a:pt x="1219" y="442"/>
                  </a:lnTo>
                  <a:lnTo>
                    <a:pt x="1223" y="418"/>
                  </a:lnTo>
                  <a:lnTo>
                    <a:pt x="1227" y="389"/>
                  </a:lnTo>
                  <a:lnTo>
                    <a:pt x="1228" y="356"/>
                  </a:lnTo>
                  <a:lnTo>
                    <a:pt x="1228" y="318"/>
                  </a:lnTo>
                  <a:lnTo>
                    <a:pt x="1223" y="277"/>
                  </a:lnTo>
                  <a:lnTo>
                    <a:pt x="1215" y="232"/>
                  </a:lnTo>
                  <a:lnTo>
                    <a:pt x="1201" y="185"/>
                  </a:lnTo>
                  <a:lnTo>
                    <a:pt x="1181" y="136"/>
                  </a:lnTo>
                  <a:lnTo>
                    <a:pt x="1153" y="85"/>
                  </a:lnTo>
                  <a:lnTo>
                    <a:pt x="1119" y="35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680" y="1764"/>
              <a:ext cx="65" cy="44"/>
            </a:xfrm>
            <a:custGeom>
              <a:avLst/>
              <a:gdLst>
                <a:gd name="T0" fmla="*/ 35 w 261"/>
                <a:gd name="T1" fmla="*/ 0 h 176"/>
                <a:gd name="T2" fmla="*/ 261 w 261"/>
                <a:gd name="T3" fmla="*/ 118 h 176"/>
                <a:gd name="T4" fmla="*/ 245 w 261"/>
                <a:gd name="T5" fmla="*/ 138 h 176"/>
                <a:gd name="T6" fmla="*/ 224 w 261"/>
                <a:gd name="T7" fmla="*/ 154 h 176"/>
                <a:gd name="T8" fmla="*/ 199 w 261"/>
                <a:gd name="T9" fmla="*/ 166 h 176"/>
                <a:gd name="T10" fmla="*/ 169 w 261"/>
                <a:gd name="T11" fmla="*/ 174 h 176"/>
                <a:gd name="T12" fmla="*/ 137 w 261"/>
                <a:gd name="T13" fmla="*/ 176 h 176"/>
                <a:gd name="T14" fmla="*/ 107 w 261"/>
                <a:gd name="T15" fmla="*/ 174 h 176"/>
                <a:gd name="T16" fmla="*/ 77 w 261"/>
                <a:gd name="T17" fmla="*/ 166 h 176"/>
                <a:gd name="T18" fmla="*/ 51 w 261"/>
                <a:gd name="T19" fmla="*/ 154 h 176"/>
                <a:gd name="T20" fmla="*/ 29 w 261"/>
                <a:gd name="T21" fmla="*/ 136 h 176"/>
                <a:gd name="T22" fmla="*/ 13 w 261"/>
                <a:gd name="T23" fmla="*/ 118 h 176"/>
                <a:gd name="T24" fmla="*/ 3 w 261"/>
                <a:gd name="T25" fmla="*/ 95 h 176"/>
                <a:gd name="T26" fmla="*/ 0 w 261"/>
                <a:gd name="T27" fmla="*/ 70 h 176"/>
                <a:gd name="T28" fmla="*/ 4 w 261"/>
                <a:gd name="T29" fmla="*/ 44 h 176"/>
                <a:gd name="T30" fmla="*/ 16 w 261"/>
                <a:gd name="T31" fmla="*/ 20 h 176"/>
                <a:gd name="T32" fmla="*/ 35 w 261"/>
                <a:gd name="T3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176">
                  <a:moveTo>
                    <a:pt x="35" y="0"/>
                  </a:moveTo>
                  <a:lnTo>
                    <a:pt x="261" y="118"/>
                  </a:lnTo>
                  <a:lnTo>
                    <a:pt x="245" y="138"/>
                  </a:lnTo>
                  <a:lnTo>
                    <a:pt x="224" y="154"/>
                  </a:lnTo>
                  <a:lnTo>
                    <a:pt x="199" y="166"/>
                  </a:lnTo>
                  <a:lnTo>
                    <a:pt x="169" y="174"/>
                  </a:lnTo>
                  <a:lnTo>
                    <a:pt x="137" y="176"/>
                  </a:lnTo>
                  <a:lnTo>
                    <a:pt x="107" y="174"/>
                  </a:lnTo>
                  <a:lnTo>
                    <a:pt x="77" y="166"/>
                  </a:lnTo>
                  <a:lnTo>
                    <a:pt x="51" y="154"/>
                  </a:lnTo>
                  <a:lnTo>
                    <a:pt x="29" y="136"/>
                  </a:lnTo>
                  <a:lnTo>
                    <a:pt x="13" y="118"/>
                  </a:lnTo>
                  <a:lnTo>
                    <a:pt x="3" y="95"/>
                  </a:lnTo>
                  <a:lnTo>
                    <a:pt x="0" y="70"/>
                  </a:lnTo>
                  <a:lnTo>
                    <a:pt x="4" y="44"/>
                  </a:lnTo>
                  <a:lnTo>
                    <a:pt x="16" y="2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013" y="1764"/>
              <a:ext cx="65" cy="44"/>
            </a:xfrm>
            <a:custGeom>
              <a:avLst/>
              <a:gdLst>
                <a:gd name="T0" fmla="*/ 226 w 261"/>
                <a:gd name="T1" fmla="*/ 0 h 176"/>
                <a:gd name="T2" fmla="*/ 245 w 261"/>
                <a:gd name="T3" fmla="*/ 20 h 176"/>
                <a:gd name="T4" fmla="*/ 257 w 261"/>
                <a:gd name="T5" fmla="*/ 44 h 176"/>
                <a:gd name="T6" fmla="*/ 261 w 261"/>
                <a:gd name="T7" fmla="*/ 70 h 176"/>
                <a:gd name="T8" fmla="*/ 258 w 261"/>
                <a:gd name="T9" fmla="*/ 95 h 176"/>
                <a:gd name="T10" fmla="*/ 248 w 261"/>
                <a:gd name="T11" fmla="*/ 118 h 176"/>
                <a:gd name="T12" fmla="*/ 230 w 261"/>
                <a:gd name="T13" fmla="*/ 136 h 176"/>
                <a:gd name="T14" fmla="*/ 209 w 261"/>
                <a:gd name="T15" fmla="*/ 154 h 176"/>
                <a:gd name="T16" fmla="*/ 184 w 261"/>
                <a:gd name="T17" fmla="*/ 166 h 176"/>
                <a:gd name="T18" fmla="*/ 154 w 261"/>
                <a:gd name="T19" fmla="*/ 174 h 176"/>
                <a:gd name="T20" fmla="*/ 122 w 261"/>
                <a:gd name="T21" fmla="*/ 176 h 176"/>
                <a:gd name="T22" fmla="*/ 92 w 261"/>
                <a:gd name="T23" fmla="*/ 174 h 176"/>
                <a:gd name="T24" fmla="*/ 62 w 261"/>
                <a:gd name="T25" fmla="*/ 166 h 176"/>
                <a:gd name="T26" fmla="*/ 37 w 261"/>
                <a:gd name="T27" fmla="*/ 154 h 176"/>
                <a:gd name="T28" fmla="*/ 16 w 261"/>
                <a:gd name="T29" fmla="*/ 138 h 176"/>
                <a:gd name="T30" fmla="*/ 0 w 261"/>
                <a:gd name="T31" fmla="*/ 118 h 176"/>
                <a:gd name="T32" fmla="*/ 226 w 261"/>
                <a:gd name="T3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176">
                  <a:moveTo>
                    <a:pt x="226" y="0"/>
                  </a:moveTo>
                  <a:lnTo>
                    <a:pt x="245" y="20"/>
                  </a:lnTo>
                  <a:lnTo>
                    <a:pt x="257" y="44"/>
                  </a:lnTo>
                  <a:lnTo>
                    <a:pt x="261" y="70"/>
                  </a:lnTo>
                  <a:lnTo>
                    <a:pt x="258" y="95"/>
                  </a:lnTo>
                  <a:lnTo>
                    <a:pt x="248" y="118"/>
                  </a:lnTo>
                  <a:lnTo>
                    <a:pt x="230" y="136"/>
                  </a:lnTo>
                  <a:lnTo>
                    <a:pt x="209" y="154"/>
                  </a:lnTo>
                  <a:lnTo>
                    <a:pt x="184" y="166"/>
                  </a:lnTo>
                  <a:lnTo>
                    <a:pt x="154" y="174"/>
                  </a:lnTo>
                  <a:lnTo>
                    <a:pt x="122" y="176"/>
                  </a:lnTo>
                  <a:lnTo>
                    <a:pt x="92" y="174"/>
                  </a:lnTo>
                  <a:lnTo>
                    <a:pt x="62" y="166"/>
                  </a:lnTo>
                  <a:lnTo>
                    <a:pt x="37" y="154"/>
                  </a:lnTo>
                  <a:lnTo>
                    <a:pt x="16" y="138"/>
                  </a:lnTo>
                  <a:lnTo>
                    <a:pt x="0" y="11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330" y="1471"/>
              <a:ext cx="1098" cy="622"/>
            </a:xfrm>
            <a:custGeom>
              <a:avLst/>
              <a:gdLst>
                <a:gd name="T0" fmla="*/ 3963 w 4391"/>
                <a:gd name="T1" fmla="*/ 640 h 2487"/>
                <a:gd name="T2" fmla="*/ 3959 w 4391"/>
                <a:gd name="T3" fmla="*/ 605 h 2487"/>
                <a:gd name="T4" fmla="*/ 3873 w 4391"/>
                <a:gd name="T5" fmla="*/ 640 h 2487"/>
                <a:gd name="T6" fmla="*/ 660 w 4391"/>
                <a:gd name="T7" fmla="*/ 150 h 2487"/>
                <a:gd name="T8" fmla="*/ 667 w 4391"/>
                <a:gd name="T9" fmla="*/ 403 h 2487"/>
                <a:gd name="T10" fmla="*/ 669 w 4391"/>
                <a:gd name="T11" fmla="*/ 502 h 2487"/>
                <a:gd name="T12" fmla="*/ 548 w 4391"/>
                <a:gd name="T13" fmla="*/ 436 h 2487"/>
                <a:gd name="T14" fmla="*/ 576 w 4391"/>
                <a:gd name="T15" fmla="*/ 582 h 2487"/>
                <a:gd name="T16" fmla="*/ 267 w 4391"/>
                <a:gd name="T17" fmla="*/ 877 h 2487"/>
                <a:gd name="T18" fmla="*/ 112 w 4391"/>
                <a:gd name="T19" fmla="*/ 1236 h 2487"/>
                <a:gd name="T20" fmla="*/ 273 w 4391"/>
                <a:gd name="T21" fmla="*/ 1604 h 2487"/>
                <a:gd name="T22" fmla="*/ 712 w 4391"/>
                <a:gd name="T23" fmla="*/ 1905 h 2487"/>
                <a:gd name="T24" fmla="*/ 1365 w 4391"/>
                <a:gd name="T25" fmla="*/ 2110 h 2487"/>
                <a:gd name="T26" fmla="*/ 2052 w 4391"/>
                <a:gd name="T27" fmla="*/ 2217 h 2487"/>
                <a:gd name="T28" fmla="*/ 2176 w 4391"/>
                <a:gd name="T29" fmla="*/ 2343 h 2487"/>
                <a:gd name="T30" fmla="*/ 2216 w 4391"/>
                <a:gd name="T31" fmla="*/ 2343 h 2487"/>
                <a:gd name="T32" fmla="*/ 2340 w 4391"/>
                <a:gd name="T33" fmla="*/ 2217 h 2487"/>
                <a:gd name="T34" fmla="*/ 3027 w 4391"/>
                <a:gd name="T35" fmla="*/ 2110 h 2487"/>
                <a:gd name="T36" fmla="*/ 3680 w 4391"/>
                <a:gd name="T37" fmla="*/ 1905 h 2487"/>
                <a:gd name="T38" fmla="*/ 4119 w 4391"/>
                <a:gd name="T39" fmla="*/ 1604 h 2487"/>
                <a:gd name="T40" fmla="*/ 4280 w 4391"/>
                <a:gd name="T41" fmla="*/ 1236 h 2487"/>
                <a:gd name="T42" fmla="*/ 4125 w 4391"/>
                <a:gd name="T43" fmla="*/ 877 h 2487"/>
                <a:gd name="T44" fmla="*/ 3816 w 4391"/>
                <a:gd name="T45" fmla="*/ 582 h 2487"/>
                <a:gd name="T46" fmla="*/ 3844 w 4391"/>
                <a:gd name="T47" fmla="*/ 436 h 2487"/>
                <a:gd name="T48" fmla="*/ 3723 w 4391"/>
                <a:gd name="T49" fmla="*/ 502 h 2487"/>
                <a:gd name="T50" fmla="*/ 3725 w 4391"/>
                <a:gd name="T51" fmla="*/ 403 h 2487"/>
                <a:gd name="T52" fmla="*/ 3731 w 4391"/>
                <a:gd name="T53" fmla="*/ 150 h 2487"/>
                <a:gd name="T54" fmla="*/ 3639 w 4391"/>
                <a:gd name="T55" fmla="*/ 228 h 2487"/>
                <a:gd name="T56" fmla="*/ 3336 w 4391"/>
                <a:gd name="T57" fmla="*/ 392 h 2487"/>
                <a:gd name="T58" fmla="*/ 2623 w 4391"/>
                <a:gd name="T59" fmla="*/ 305 h 2487"/>
                <a:gd name="T60" fmla="*/ 1769 w 4391"/>
                <a:gd name="T61" fmla="*/ 305 h 2487"/>
                <a:gd name="T62" fmla="*/ 1055 w 4391"/>
                <a:gd name="T63" fmla="*/ 392 h 2487"/>
                <a:gd name="T64" fmla="*/ 752 w 4391"/>
                <a:gd name="T65" fmla="*/ 228 h 2487"/>
                <a:gd name="T66" fmla="*/ 660 w 4391"/>
                <a:gd name="T67" fmla="*/ 150 h 2487"/>
                <a:gd name="T68" fmla="*/ 785 w 4391"/>
                <a:gd name="T69" fmla="*/ 155 h 2487"/>
                <a:gd name="T70" fmla="*/ 1256 w 4391"/>
                <a:gd name="T71" fmla="*/ 289 h 2487"/>
                <a:gd name="T72" fmla="*/ 2196 w 4391"/>
                <a:gd name="T73" fmla="*/ 191 h 2487"/>
                <a:gd name="T74" fmla="*/ 3136 w 4391"/>
                <a:gd name="T75" fmla="*/ 289 h 2487"/>
                <a:gd name="T76" fmla="*/ 3607 w 4391"/>
                <a:gd name="T77" fmla="*/ 155 h 2487"/>
                <a:gd name="T78" fmla="*/ 3767 w 4391"/>
                <a:gd name="T79" fmla="*/ 50 h 2487"/>
                <a:gd name="T80" fmla="*/ 3816 w 4391"/>
                <a:gd name="T81" fmla="*/ 327 h 2487"/>
                <a:gd name="T82" fmla="*/ 3884 w 4391"/>
                <a:gd name="T83" fmla="*/ 303 h 2487"/>
                <a:gd name="T84" fmla="*/ 3937 w 4391"/>
                <a:gd name="T85" fmla="*/ 395 h 2487"/>
                <a:gd name="T86" fmla="*/ 4039 w 4391"/>
                <a:gd name="T87" fmla="*/ 532 h 2487"/>
                <a:gd name="T88" fmla="*/ 4236 w 4391"/>
                <a:gd name="T89" fmla="*/ 845 h 2487"/>
                <a:gd name="T90" fmla="*/ 4391 w 4391"/>
                <a:gd name="T91" fmla="*/ 1215 h 2487"/>
                <a:gd name="T92" fmla="*/ 4285 w 4391"/>
                <a:gd name="T93" fmla="*/ 1564 h 2487"/>
                <a:gd name="T94" fmla="*/ 3908 w 4391"/>
                <a:gd name="T95" fmla="*/ 1897 h 2487"/>
                <a:gd name="T96" fmla="*/ 3313 w 4391"/>
                <a:gd name="T97" fmla="*/ 2141 h 2487"/>
                <a:gd name="T98" fmla="*/ 2555 w 4391"/>
                <a:gd name="T99" fmla="*/ 2270 h 2487"/>
                <a:gd name="T100" fmla="*/ 2293 w 4391"/>
                <a:gd name="T101" fmla="*/ 2407 h 2487"/>
                <a:gd name="T102" fmla="*/ 2200 w 4391"/>
                <a:gd name="T103" fmla="*/ 2487 h 2487"/>
                <a:gd name="T104" fmla="*/ 2121 w 4391"/>
                <a:gd name="T105" fmla="*/ 2427 h 2487"/>
                <a:gd name="T106" fmla="*/ 1975 w 4391"/>
                <a:gd name="T107" fmla="*/ 2278 h 2487"/>
                <a:gd name="T108" fmla="*/ 1196 w 4391"/>
                <a:gd name="T109" fmla="*/ 2171 h 2487"/>
                <a:gd name="T110" fmla="*/ 569 w 4391"/>
                <a:gd name="T111" fmla="*/ 1945 h 2487"/>
                <a:gd name="T112" fmla="*/ 152 w 4391"/>
                <a:gd name="T113" fmla="*/ 1624 h 2487"/>
                <a:gd name="T114" fmla="*/ 0 w 4391"/>
                <a:gd name="T115" fmla="*/ 1236 h 2487"/>
                <a:gd name="T116" fmla="*/ 152 w 4391"/>
                <a:gd name="T117" fmla="*/ 847 h 2487"/>
                <a:gd name="T118" fmla="*/ 468 w 4391"/>
                <a:gd name="T119" fmla="*/ 529 h 2487"/>
                <a:gd name="T120" fmla="*/ 493 w 4391"/>
                <a:gd name="T121" fmla="*/ 283 h 2487"/>
                <a:gd name="T122" fmla="*/ 547 w 4391"/>
                <a:gd name="T123" fmla="*/ 341 h 2487"/>
                <a:gd name="T124" fmla="*/ 577 w 4391"/>
                <a:gd name="T125" fmla="*/ 19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91" h="2487">
                  <a:moveTo>
                    <a:pt x="3924" y="565"/>
                  </a:moveTo>
                  <a:lnTo>
                    <a:pt x="3912" y="640"/>
                  </a:lnTo>
                  <a:lnTo>
                    <a:pt x="3931" y="640"/>
                  </a:lnTo>
                  <a:lnTo>
                    <a:pt x="3937" y="597"/>
                  </a:lnTo>
                  <a:lnTo>
                    <a:pt x="3955" y="640"/>
                  </a:lnTo>
                  <a:lnTo>
                    <a:pt x="3963" y="640"/>
                  </a:lnTo>
                  <a:lnTo>
                    <a:pt x="3980" y="597"/>
                  </a:lnTo>
                  <a:lnTo>
                    <a:pt x="3987" y="640"/>
                  </a:lnTo>
                  <a:lnTo>
                    <a:pt x="4007" y="640"/>
                  </a:lnTo>
                  <a:lnTo>
                    <a:pt x="3993" y="565"/>
                  </a:lnTo>
                  <a:lnTo>
                    <a:pt x="3975" y="565"/>
                  </a:lnTo>
                  <a:lnTo>
                    <a:pt x="3959" y="605"/>
                  </a:lnTo>
                  <a:lnTo>
                    <a:pt x="3944" y="565"/>
                  </a:lnTo>
                  <a:lnTo>
                    <a:pt x="3924" y="565"/>
                  </a:lnTo>
                  <a:close/>
                  <a:moveTo>
                    <a:pt x="3857" y="565"/>
                  </a:moveTo>
                  <a:lnTo>
                    <a:pt x="3857" y="581"/>
                  </a:lnTo>
                  <a:lnTo>
                    <a:pt x="3873" y="581"/>
                  </a:lnTo>
                  <a:lnTo>
                    <a:pt x="3873" y="640"/>
                  </a:lnTo>
                  <a:lnTo>
                    <a:pt x="3893" y="640"/>
                  </a:lnTo>
                  <a:lnTo>
                    <a:pt x="3893" y="581"/>
                  </a:lnTo>
                  <a:lnTo>
                    <a:pt x="3909" y="581"/>
                  </a:lnTo>
                  <a:lnTo>
                    <a:pt x="3909" y="565"/>
                  </a:lnTo>
                  <a:lnTo>
                    <a:pt x="3857" y="565"/>
                  </a:lnTo>
                  <a:close/>
                  <a:moveTo>
                    <a:pt x="660" y="150"/>
                  </a:moveTo>
                  <a:lnTo>
                    <a:pt x="648" y="191"/>
                  </a:lnTo>
                  <a:lnTo>
                    <a:pt x="643" y="235"/>
                  </a:lnTo>
                  <a:lnTo>
                    <a:pt x="643" y="279"/>
                  </a:lnTo>
                  <a:lnTo>
                    <a:pt x="647" y="321"/>
                  </a:lnTo>
                  <a:lnTo>
                    <a:pt x="655" y="363"/>
                  </a:lnTo>
                  <a:lnTo>
                    <a:pt x="667" y="403"/>
                  </a:lnTo>
                  <a:lnTo>
                    <a:pt x="681" y="439"/>
                  </a:lnTo>
                  <a:lnTo>
                    <a:pt x="697" y="472"/>
                  </a:lnTo>
                  <a:lnTo>
                    <a:pt x="716" y="500"/>
                  </a:lnTo>
                  <a:lnTo>
                    <a:pt x="735" y="521"/>
                  </a:lnTo>
                  <a:lnTo>
                    <a:pt x="701" y="513"/>
                  </a:lnTo>
                  <a:lnTo>
                    <a:pt x="669" y="502"/>
                  </a:lnTo>
                  <a:lnTo>
                    <a:pt x="640" y="490"/>
                  </a:lnTo>
                  <a:lnTo>
                    <a:pt x="615" y="478"/>
                  </a:lnTo>
                  <a:lnTo>
                    <a:pt x="592" y="465"/>
                  </a:lnTo>
                  <a:lnTo>
                    <a:pt x="573" y="453"/>
                  </a:lnTo>
                  <a:lnTo>
                    <a:pt x="559" y="444"/>
                  </a:lnTo>
                  <a:lnTo>
                    <a:pt x="548" y="436"/>
                  </a:lnTo>
                  <a:lnTo>
                    <a:pt x="541" y="431"/>
                  </a:lnTo>
                  <a:lnTo>
                    <a:pt x="539" y="428"/>
                  </a:lnTo>
                  <a:lnTo>
                    <a:pt x="537" y="464"/>
                  </a:lnTo>
                  <a:lnTo>
                    <a:pt x="543" y="502"/>
                  </a:lnTo>
                  <a:lnTo>
                    <a:pt x="556" y="541"/>
                  </a:lnTo>
                  <a:lnTo>
                    <a:pt x="576" y="582"/>
                  </a:lnTo>
                  <a:lnTo>
                    <a:pt x="601" y="624"/>
                  </a:lnTo>
                  <a:lnTo>
                    <a:pt x="521" y="670"/>
                  </a:lnTo>
                  <a:lnTo>
                    <a:pt x="448" y="718"/>
                  </a:lnTo>
                  <a:lnTo>
                    <a:pt x="380" y="769"/>
                  </a:lnTo>
                  <a:lnTo>
                    <a:pt x="320" y="822"/>
                  </a:lnTo>
                  <a:lnTo>
                    <a:pt x="267" y="877"/>
                  </a:lnTo>
                  <a:lnTo>
                    <a:pt x="220" y="933"/>
                  </a:lnTo>
                  <a:lnTo>
                    <a:pt x="181" y="991"/>
                  </a:lnTo>
                  <a:lnTo>
                    <a:pt x="152" y="1051"/>
                  </a:lnTo>
                  <a:lnTo>
                    <a:pt x="129" y="1111"/>
                  </a:lnTo>
                  <a:lnTo>
                    <a:pt x="116" y="1174"/>
                  </a:lnTo>
                  <a:lnTo>
                    <a:pt x="112" y="1236"/>
                  </a:lnTo>
                  <a:lnTo>
                    <a:pt x="116" y="1302"/>
                  </a:lnTo>
                  <a:lnTo>
                    <a:pt x="131" y="1366"/>
                  </a:lnTo>
                  <a:lnTo>
                    <a:pt x="153" y="1427"/>
                  </a:lnTo>
                  <a:lnTo>
                    <a:pt x="185" y="1488"/>
                  </a:lnTo>
                  <a:lnTo>
                    <a:pt x="225" y="1547"/>
                  </a:lnTo>
                  <a:lnTo>
                    <a:pt x="273" y="1604"/>
                  </a:lnTo>
                  <a:lnTo>
                    <a:pt x="328" y="1660"/>
                  </a:lnTo>
                  <a:lnTo>
                    <a:pt x="392" y="1713"/>
                  </a:lnTo>
                  <a:lnTo>
                    <a:pt x="461" y="1765"/>
                  </a:lnTo>
                  <a:lnTo>
                    <a:pt x="539" y="1814"/>
                  </a:lnTo>
                  <a:lnTo>
                    <a:pt x="623" y="1861"/>
                  </a:lnTo>
                  <a:lnTo>
                    <a:pt x="712" y="1905"/>
                  </a:lnTo>
                  <a:lnTo>
                    <a:pt x="808" y="1948"/>
                  </a:lnTo>
                  <a:lnTo>
                    <a:pt x="909" y="1986"/>
                  </a:lnTo>
                  <a:lnTo>
                    <a:pt x="1016" y="2022"/>
                  </a:lnTo>
                  <a:lnTo>
                    <a:pt x="1128" y="2054"/>
                  </a:lnTo>
                  <a:lnTo>
                    <a:pt x="1244" y="2083"/>
                  </a:lnTo>
                  <a:lnTo>
                    <a:pt x="1365" y="2110"/>
                  </a:lnTo>
                  <a:lnTo>
                    <a:pt x="1491" y="2133"/>
                  </a:lnTo>
                  <a:lnTo>
                    <a:pt x="1619" y="2151"/>
                  </a:lnTo>
                  <a:lnTo>
                    <a:pt x="1752" y="2167"/>
                  </a:lnTo>
                  <a:lnTo>
                    <a:pt x="1887" y="2178"/>
                  </a:lnTo>
                  <a:lnTo>
                    <a:pt x="2025" y="2186"/>
                  </a:lnTo>
                  <a:lnTo>
                    <a:pt x="2052" y="2217"/>
                  </a:lnTo>
                  <a:lnTo>
                    <a:pt x="2077" y="2245"/>
                  </a:lnTo>
                  <a:lnTo>
                    <a:pt x="2103" y="2270"/>
                  </a:lnTo>
                  <a:lnTo>
                    <a:pt x="2124" y="2293"/>
                  </a:lnTo>
                  <a:lnTo>
                    <a:pt x="2144" y="2313"/>
                  </a:lnTo>
                  <a:lnTo>
                    <a:pt x="2161" y="2330"/>
                  </a:lnTo>
                  <a:lnTo>
                    <a:pt x="2176" y="2343"/>
                  </a:lnTo>
                  <a:lnTo>
                    <a:pt x="2187" y="2354"/>
                  </a:lnTo>
                  <a:lnTo>
                    <a:pt x="2193" y="2359"/>
                  </a:lnTo>
                  <a:lnTo>
                    <a:pt x="2196" y="2362"/>
                  </a:lnTo>
                  <a:lnTo>
                    <a:pt x="2199" y="2359"/>
                  </a:lnTo>
                  <a:lnTo>
                    <a:pt x="2205" y="2354"/>
                  </a:lnTo>
                  <a:lnTo>
                    <a:pt x="2216" y="2343"/>
                  </a:lnTo>
                  <a:lnTo>
                    <a:pt x="2229" y="2330"/>
                  </a:lnTo>
                  <a:lnTo>
                    <a:pt x="2247" y="2313"/>
                  </a:lnTo>
                  <a:lnTo>
                    <a:pt x="2268" y="2293"/>
                  </a:lnTo>
                  <a:lnTo>
                    <a:pt x="2289" y="2270"/>
                  </a:lnTo>
                  <a:lnTo>
                    <a:pt x="2315" y="2245"/>
                  </a:lnTo>
                  <a:lnTo>
                    <a:pt x="2340" y="2217"/>
                  </a:lnTo>
                  <a:lnTo>
                    <a:pt x="2367" y="2186"/>
                  </a:lnTo>
                  <a:lnTo>
                    <a:pt x="2505" y="2178"/>
                  </a:lnTo>
                  <a:lnTo>
                    <a:pt x="2640" y="2167"/>
                  </a:lnTo>
                  <a:lnTo>
                    <a:pt x="2773" y="2151"/>
                  </a:lnTo>
                  <a:lnTo>
                    <a:pt x="2901" y="2133"/>
                  </a:lnTo>
                  <a:lnTo>
                    <a:pt x="3027" y="2110"/>
                  </a:lnTo>
                  <a:lnTo>
                    <a:pt x="3148" y="2083"/>
                  </a:lnTo>
                  <a:lnTo>
                    <a:pt x="3264" y="2054"/>
                  </a:lnTo>
                  <a:lnTo>
                    <a:pt x="3376" y="2022"/>
                  </a:lnTo>
                  <a:lnTo>
                    <a:pt x="3483" y="1986"/>
                  </a:lnTo>
                  <a:lnTo>
                    <a:pt x="3584" y="1948"/>
                  </a:lnTo>
                  <a:lnTo>
                    <a:pt x="3680" y="1905"/>
                  </a:lnTo>
                  <a:lnTo>
                    <a:pt x="3769" y="1861"/>
                  </a:lnTo>
                  <a:lnTo>
                    <a:pt x="3853" y="1814"/>
                  </a:lnTo>
                  <a:lnTo>
                    <a:pt x="3929" y="1765"/>
                  </a:lnTo>
                  <a:lnTo>
                    <a:pt x="4000" y="1713"/>
                  </a:lnTo>
                  <a:lnTo>
                    <a:pt x="4064" y="1660"/>
                  </a:lnTo>
                  <a:lnTo>
                    <a:pt x="4119" y="1604"/>
                  </a:lnTo>
                  <a:lnTo>
                    <a:pt x="4167" y="1547"/>
                  </a:lnTo>
                  <a:lnTo>
                    <a:pt x="4207" y="1488"/>
                  </a:lnTo>
                  <a:lnTo>
                    <a:pt x="4239" y="1427"/>
                  </a:lnTo>
                  <a:lnTo>
                    <a:pt x="4261" y="1366"/>
                  </a:lnTo>
                  <a:lnTo>
                    <a:pt x="4276" y="1302"/>
                  </a:lnTo>
                  <a:lnTo>
                    <a:pt x="4280" y="1236"/>
                  </a:lnTo>
                  <a:lnTo>
                    <a:pt x="4276" y="1174"/>
                  </a:lnTo>
                  <a:lnTo>
                    <a:pt x="4263" y="1111"/>
                  </a:lnTo>
                  <a:lnTo>
                    <a:pt x="4240" y="1051"/>
                  </a:lnTo>
                  <a:lnTo>
                    <a:pt x="4211" y="991"/>
                  </a:lnTo>
                  <a:lnTo>
                    <a:pt x="4172" y="933"/>
                  </a:lnTo>
                  <a:lnTo>
                    <a:pt x="4125" y="877"/>
                  </a:lnTo>
                  <a:lnTo>
                    <a:pt x="4072" y="822"/>
                  </a:lnTo>
                  <a:lnTo>
                    <a:pt x="4012" y="769"/>
                  </a:lnTo>
                  <a:lnTo>
                    <a:pt x="3944" y="718"/>
                  </a:lnTo>
                  <a:lnTo>
                    <a:pt x="3871" y="670"/>
                  </a:lnTo>
                  <a:lnTo>
                    <a:pt x="3789" y="624"/>
                  </a:lnTo>
                  <a:lnTo>
                    <a:pt x="3816" y="582"/>
                  </a:lnTo>
                  <a:lnTo>
                    <a:pt x="3836" y="541"/>
                  </a:lnTo>
                  <a:lnTo>
                    <a:pt x="3849" y="502"/>
                  </a:lnTo>
                  <a:lnTo>
                    <a:pt x="3855" y="464"/>
                  </a:lnTo>
                  <a:lnTo>
                    <a:pt x="3853" y="428"/>
                  </a:lnTo>
                  <a:lnTo>
                    <a:pt x="3851" y="431"/>
                  </a:lnTo>
                  <a:lnTo>
                    <a:pt x="3844" y="436"/>
                  </a:lnTo>
                  <a:lnTo>
                    <a:pt x="3833" y="444"/>
                  </a:lnTo>
                  <a:lnTo>
                    <a:pt x="3819" y="453"/>
                  </a:lnTo>
                  <a:lnTo>
                    <a:pt x="3799" y="465"/>
                  </a:lnTo>
                  <a:lnTo>
                    <a:pt x="3777" y="478"/>
                  </a:lnTo>
                  <a:lnTo>
                    <a:pt x="3751" y="490"/>
                  </a:lnTo>
                  <a:lnTo>
                    <a:pt x="3723" y="502"/>
                  </a:lnTo>
                  <a:lnTo>
                    <a:pt x="3691" y="513"/>
                  </a:lnTo>
                  <a:lnTo>
                    <a:pt x="3657" y="521"/>
                  </a:lnTo>
                  <a:lnTo>
                    <a:pt x="3676" y="500"/>
                  </a:lnTo>
                  <a:lnTo>
                    <a:pt x="3695" y="472"/>
                  </a:lnTo>
                  <a:lnTo>
                    <a:pt x="3711" y="439"/>
                  </a:lnTo>
                  <a:lnTo>
                    <a:pt x="3725" y="403"/>
                  </a:lnTo>
                  <a:lnTo>
                    <a:pt x="3737" y="363"/>
                  </a:lnTo>
                  <a:lnTo>
                    <a:pt x="3745" y="321"/>
                  </a:lnTo>
                  <a:lnTo>
                    <a:pt x="3749" y="279"/>
                  </a:lnTo>
                  <a:lnTo>
                    <a:pt x="3749" y="235"/>
                  </a:lnTo>
                  <a:lnTo>
                    <a:pt x="3743" y="191"/>
                  </a:lnTo>
                  <a:lnTo>
                    <a:pt x="3731" y="150"/>
                  </a:lnTo>
                  <a:lnTo>
                    <a:pt x="3729" y="152"/>
                  </a:lnTo>
                  <a:lnTo>
                    <a:pt x="3721" y="160"/>
                  </a:lnTo>
                  <a:lnTo>
                    <a:pt x="3709" y="171"/>
                  </a:lnTo>
                  <a:lnTo>
                    <a:pt x="3691" y="187"/>
                  </a:lnTo>
                  <a:lnTo>
                    <a:pt x="3668" y="207"/>
                  </a:lnTo>
                  <a:lnTo>
                    <a:pt x="3639" y="228"/>
                  </a:lnTo>
                  <a:lnTo>
                    <a:pt x="3604" y="253"/>
                  </a:lnTo>
                  <a:lnTo>
                    <a:pt x="3564" y="279"/>
                  </a:lnTo>
                  <a:lnTo>
                    <a:pt x="3516" y="307"/>
                  </a:lnTo>
                  <a:lnTo>
                    <a:pt x="3463" y="335"/>
                  </a:lnTo>
                  <a:lnTo>
                    <a:pt x="3403" y="363"/>
                  </a:lnTo>
                  <a:lnTo>
                    <a:pt x="3336" y="392"/>
                  </a:lnTo>
                  <a:lnTo>
                    <a:pt x="3263" y="419"/>
                  </a:lnTo>
                  <a:lnTo>
                    <a:pt x="3144" y="389"/>
                  </a:lnTo>
                  <a:lnTo>
                    <a:pt x="3019" y="363"/>
                  </a:lnTo>
                  <a:lnTo>
                    <a:pt x="2891" y="339"/>
                  </a:lnTo>
                  <a:lnTo>
                    <a:pt x="2759" y="320"/>
                  </a:lnTo>
                  <a:lnTo>
                    <a:pt x="2623" y="305"/>
                  </a:lnTo>
                  <a:lnTo>
                    <a:pt x="2483" y="293"/>
                  </a:lnTo>
                  <a:lnTo>
                    <a:pt x="2341" y="287"/>
                  </a:lnTo>
                  <a:lnTo>
                    <a:pt x="2196" y="285"/>
                  </a:lnTo>
                  <a:lnTo>
                    <a:pt x="2051" y="287"/>
                  </a:lnTo>
                  <a:lnTo>
                    <a:pt x="1908" y="293"/>
                  </a:lnTo>
                  <a:lnTo>
                    <a:pt x="1769" y="305"/>
                  </a:lnTo>
                  <a:lnTo>
                    <a:pt x="1633" y="320"/>
                  </a:lnTo>
                  <a:lnTo>
                    <a:pt x="1501" y="339"/>
                  </a:lnTo>
                  <a:lnTo>
                    <a:pt x="1372" y="363"/>
                  </a:lnTo>
                  <a:lnTo>
                    <a:pt x="1248" y="389"/>
                  </a:lnTo>
                  <a:lnTo>
                    <a:pt x="1129" y="419"/>
                  </a:lnTo>
                  <a:lnTo>
                    <a:pt x="1055" y="392"/>
                  </a:lnTo>
                  <a:lnTo>
                    <a:pt x="988" y="363"/>
                  </a:lnTo>
                  <a:lnTo>
                    <a:pt x="928" y="335"/>
                  </a:lnTo>
                  <a:lnTo>
                    <a:pt x="875" y="307"/>
                  </a:lnTo>
                  <a:lnTo>
                    <a:pt x="828" y="279"/>
                  </a:lnTo>
                  <a:lnTo>
                    <a:pt x="788" y="253"/>
                  </a:lnTo>
                  <a:lnTo>
                    <a:pt x="752" y="228"/>
                  </a:lnTo>
                  <a:lnTo>
                    <a:pt x="724" y="207"/>
                  </a:lnTo>
                  <a:lnTo>
                    <a:pt x="700" y="187"/>
                  </a:lnTo>
                  <a:lnTo>
                    <a:pt x="683" y="171"/>
                  </a:lnTo>
                  <a:lnTo>
                    <a:pt x="671" y="160"/>
                  </a:lnTo>
                  <a:lnTo>
                    <a:pt x="663" y="152"/>
                  </a:lnTo>
                  <a:lnTo>
                    <a:pt x="660" y="150"/>
                  </a:lnTo>
                  <a:close/>
                  <a:moveTo>
                    <a:pt x="655" y="0"/>
                  </a:moveTo>
                  <a:lnTo>
                    <a:pt x="667" y="28"/>
                  </a:lnTo>
                  <a:lnTo>
                    <a:pt x="685" y="59"/>
                  </a:lnTo>
                  <a:lnTo>
                    <a:pt x="712" y="90"/>
                  </a:lnTo>
                  <a:lnTo>
                    <a:pt x="744" y="122"/>
                  </a:lnTo>
                  <a:lnTo>
                    <a:pt x="785" y="155"/>
                  </a:lnTo>
                  <a:lnTo>
                    <a:pt x="833" y="188"/>
                  </a:lnTo>
                  <a:lnTo>
                    <a:pt x="891" y="221"/>
                  </a:lnTo>
                  <a:lnTo>
                    <a:pt x="956" y="256"/>
                  </a:lnTo>
                  <a:lnTo>
                    <a:pt x="1032" y="289"/>
                  </a:lnTo>
                  <a:lnTo>
                    <a:pt x="1116" y="323"/>
                  </a:lnTo>
                  <a:lnTo>
                    <a:pt x="1256" y="289"/>
                  </a:lnTo>
                  <a:lnTo>
                    <a:pt x="1400" y="260"/>
                  </a:lnTo>
                  <a:lnTo>
                    <a:pt x="1551" y="236"/>
                  </a:lnTo>
                  <a:lnTo>
                    <a:pt x="1705" y="216"/>
                  </a:lnTo>
                  <a:lnTo>
                    <a:pt x="1865" y="203"/>
                  </a:lnTo>
                  <a:lnTo>
                    <a:pt x="2029" y="193"/>
                  </a:lnTo>
                  <a:lnTo>
                    <a:pt x="2196" y="191"/>
                  </a:lnTo>
                  <a:lnTo>
                    <a:pt x="2363" y="193"/>
                  </a:lnTo>
                  <a:lnTo>
                    <a:pt x="2527" y="203"/>
                  </a:lnTo>
                  <a:lnTo>
                    <a:pt x="2687" y="216"/>
                  </a:lnTo>
                  <a:lnTo>
                    <a:pt x="2841" y="236"/>
                  </a:lnTo>
                  <a:lnTo>
                    <a:pt x="2992" y="260"/>
                  </a:lnTo>
                  <a:lnTo>
                    <a:pt x="3136" y="289"/>
                  </a:lnTo>
                  <a:lnTo>
                    <a:pt x="3276" y="323"/>
                  </a:lnTo>
                  <a:lnTo>
                    <a:pt x="3360" y="289"/>
                  </a:lnTo>
                  <a:lnTo>
                    <a:pt x="3435" y="256"/>
                  </a:lnTo>
                  <a:lnTo>
                    <a:pt x="3501" y="221"/>
                  </a:lnTo>
                  <a:lnTo>
                    <a:pt x="3559" y="188"/>
                  </a:lnTo>
                  <a:lnTo>
                    <a:pt x="3607" y="155"/>
                  </a:lnTo>
                  <a:lnTo>
                    <a:pt x="3648" y="122"/>
                  </a:lnTo>
                  <a:lnTo>
                    <a:pt x="3680" y="90"/>
                  </a:lnTo>
                  <a:lnTo>
                    <a:pt x="3707" y="59"/>
                  </a:lnTo>
                  <a:lnTo>
                    <a:pt x="3725" y="28"/>
                  </a:lnTo>
                  <a:lnTo>
                    <a:pt x="3737" y="0"/>
                  </a:lnTo>
                  <a:lnTo>
                    <a:pt x="3767" y="50"/>
                  </a:lnTo>
                  <a:lnTo>
                    <a:pt x="3788" y="99"/>
                  </a:lnTo>
                  <a:lnTo>
                    <a:pt x="3804" y="148"/>
                  </a:lnTo>
                  <a:lnTo>
                    <a:pt x="3815" y="197"/>
                  </a:lnTo>
                  <a:lnTo>
                    <a:pt x="3819" y="244"/>
                  </a:lnTo>
                  <a:lnTo>
                    <a:pt x="3820" y="288"/>
                  </a:lnTo>
                  <a:lnTo>
                    <a:pt x="3816" y="327"/>
                  </a:lnTo>
                  <a:lnTo>
                    <a:pt x="3809" y="361"/>
                  </a:lnTo>
                  <a:lnTo>
                    <a:pt x="3828" y="353"/>
                  </a:lnTo>
                  <a:lnTo>
                    <a:pt x="3845" y="341"/>
                  </a:lnTo>
                  <a:lnTo>
                    <a:pt x="3860" y="329"/>
                  </a:lnTo>
                  <a:lnTo>
                    <a:pt x="3873" y="316"/>
                  </a:lnTo>
                  <a:lnTo>
                    <a:pt x="3884" y="303"/>
                  </a:lnTo>
                  <a:lnTo>
                    <a:pt x="3892" y="292"/>
                  </a:lnTo>
                  <a:lnTo>
                    <a:pt x="3897" y="285"/>
                  </a:lnTo>
                  <a:lnTo>
                    <a:pt x="3899" y="283"/>
                  </a:lnTo>
                  <a:lnTo>
                    <a:pt x="3916" y="319"/>
                  </a:lnTo>
                  <a:lnTo>
                    <a:pt x="3929" y="356"/>
                  </a:lnTo>
                  <a:lnTo>
                    <a:pt x="3937" y="395"/>
                  </a:lnTo>
                  <a:lnTo>
                    <a:pt x="3940" y="435"/>
                  </a:lnTo>
                  <a:lnTo>
                    <a:pt x="3937" y="476"/>
                  </a:lnTo>
                  <a:lnTo>
                    <a:pt x="3928" y="518"/>
                  </a:lnTo>
                  <a:lnTo>
                    <a:pt x="4007" y="518"/>
                  </a:lnTo>
                  <a:lnTo>
                    <a:pt x="4024" y="522"/>
                  </a:lnTo>
                  <a:lnTo>
                    <a:pt x="4039" y="532"/>
                  </a:lnTo>
                  <a:lnTo>
                    <a:pt x="4049" y="546"/>
                  </a:lnTo>
                  <a:lnTo>
                    <a:pt x="4052" y="565"/>
                  </a:lnTo>
                  <a:lnTo>
                    <a:pt x="4052" y="673"/>
                  </a:lnTo>
                  <a:lnTo>
                    <a:pt x="4121" y="728"/>
                  </a:lnTo>
                  <a:lnTo>
                    <a:pt x="4183" y="785"/>
                  </a:lnTo>
                  <a:lnTo>
                    <a:pt x="4236" y="845"/>
                  </a:lnTo>
                  <a:lnTo>
                    <a:pt x="4283" y="906"/>
                  </a:lnTo>
                  <a:lnTo>
                    <a:pt x="4321" y="969"/>
                  </a:lnTo>
                  <a:lnTo>
                    <a:pt x="4352" y="1034"/>
                  </a:lnTo>
                  <a:lnTo>
                    <a:pt x="4373" y="1100"/>
                  </a:lnTo>
                  <a:lnTo>
                    <a:pt x="4387" y="1167"/>
                  </a:lnTo>
                  <a:lnTo>
                    <a:pt x="4391" y="1215"/>
                  </a:lnTo>
                  <a:lnTo>
                    <a:pt x="4391" y="1259"/>
                  </a:lnTo>
                  <a:lnTo>
                    <a:pt x="4388" y="1306"/>
                  </a:lnTo>
                  <a:lnTo>
                    <a:pt x="4375" y="1372"/>
                  </a:lnTo>
                  <a:lnTo>
                    <a:pt x="4353" y="1437"/>
                  </a:lnTo>
                  <a:lnTo>
                    <a:pt x="4323" y="1501"/>
                  </a:lnTo>
                  <a:lnTo>
                    <a:pt x="4285" y="1564"/>
                  </a:lnTo>
                  <a:lnTo>
                    <a:pt x="4240" y="1624"/>
                  </a:lnTo>
                  <a:lnTo>
                    <a:pt x="4188" y="1684"/>
                  </a:lnTo>
                  <a:lnTo>
                    <a:pt x="4128" y="1740"/>
                  </a:lnTo>
                  <a:lnTo>
                    <a:pt x="4061" y="1794"/>
                  </a:lnTo>
                  <a:lnTo>
                    <a:pt x="3988" y="1846"/>
                  </a:lnTo>
                  <a:lnTo>
                    <a:pt x="3908" y="1897"/>
                  </a:lnTo>
                  <a:lnTo>
                    <a:pt x="3823" y="1945"/>
                  </a:lnTo>
                  <a:lnTo>
                    <a:pt x="3732" y="1989"/>
                  </a:lnTo>
                  <a:lnTo>
                    <a:pt x="3635" y="2031"/>
                  </a:lnTo>
                  <a:lnTo>
                    <a:pt x="3532" y="2071"/>
                  </a:lnTo>
                  <a:lnTo>
                    <a:pt x="3425" y="2107"/>
                  </a:lnTo>
                  <a:lnTo>
                    <a:pt x="3313" y="2141"/>
                  </a:lnTo>
                  <a:lnTo>
                    <a:pt x="3196" y="2171"/>
                  </a:lnTo>
                  <a:lnTo>
                    <a:pt x="3076" y="2198"/>
                  </a:lnTo>
                  <a:lnTo>
                    <a:pt x="2951" y="2221"/>
                  </a:lnTo>
                  <a:lnTo>
                    <a:pt x="2823" y="2241"/>
                  </a:lnTo>
                  <a:lnTo>
                    <a:pt x="2691" y="2257"/>
                  </a:lnTo>
                  <a:lnTo>
                    <a:pt x="2555" y="2270"/>
                  </a:lnTo>
                  <a:lnTo>
                    <a:pt x="2417" y="2278"/>
                  </a:lnTo>
                  <a:lnTo>
                    <a:pt x="2392" y="2306"/>
                  </a:lnTo>
                  <a:lnTo>
                    <a:pt x="2367" y="2334"/>
                  </a:lnTo>
                  <a:lnTo>
                    <a:pt x="2341" y="2359"/>
                  </a:lnTo>
                  <a:lnTo>
                    <a:pt x="2317" y="2384"/>
                  </a:lnTo>
                  <a:lnTo>
                    <a:pt x="2293" y="2407"/>
                  </a:lnTo>
                  <a:lnTo>
                    <a:pt x="2271" y="2427"/>
                  </a:lnTo>
                  <a:lnTo>
                    <a:pt x="2249" y="2446"/>
                  </a:lnTo>
                  <a:lnTo>
                    <a:pt x="2232" y="2462"/>
                  </a:lnTo>
                  <a:lnTo>
                    <a:pt x="2217" y="2474"/>
                  </a:lnTo>
                  <a:lnTo>
                    <a:pt x="2205" y="2483"/>
                  </a:lnTo>
                  <a:lnTo>
                    <a:pt x="2200" y="2487"/>
                  </a:lnTo>
                  <a:lnTo>
                    <a:pt x="2191" y="2487"/>
                  </a:lnTo>
                  <a:lnTo>
                    <a:pt x="2187" y="2483"/>
                  </a:lnTo>
                  <a:lnTo>
                    <a:pt x="2175" y="2474"/>
                  </a:lnTo>
                  <a:lnTo>
                    <a:pt x="2160" y="2462"/>
                  </a:lnTo>
                  <a:lnTo>
                    <a:pt x="2141" y="2446"/>
                  </a:lnTo>
                  <a:lnTo>
                    <a:pt x="2121" y="2427"/>
                  </a:lnTo>
                  <a:lnTo>
                    <a:pt x="2099" y="2407"/>
                  </a:lnTo>
                  <a:lnTo>
                    <a:pt x="2075" y="2384"/>
                  </a:lnTo>
                  <a:lnTo>
                    <a:pt x="2049" y="2359"/>
                  </a:lnTo>
                  <a:lnTo>
                    <a:pt x="2024" y="2334"/>
                  </a:lnTo>
                  <a:lnTo>
                    <a:pt x="2000" y="2306"/>
                  </a:lnTo>
                  <a:lnTo>
                    <a:pt x="1975" y="2278"/>
                  </a:lnTo>
                  <a:lnTo>
                    <a:pt x="1837" y="2270"/>
                  </a:lnTo>
                  <a:lnTo>
                    <a:pt x="1701" y="2257"/>
                  </a:lnTo>
                  <a:lnTo>
                    <a:pt x="1569" y="2241"/>
                  </a:lnTo>
                  <a:lnTo>
                    <a:pt x="1441" y="2221"/>
                  </a:lnTo>
                  <a:lnTo>
                    <a:pt x="1316" y="2198"/>
                  </a:lnTo>
                  <a:lnTo>
                    <a:pt x="1196" y="2171"/>
                  </a:lnTo>
                  <a:lnTo>
                    <a:pt x="1079" y="2141"/>
                  </a:lnTo>
                  <a:lnTo>
                    <a:pt x="967" y="2107"/>
                  </a:lnTo>
                  <a:lnTo>
                    <a:pt x="860" y="2071"/>
                  </a:lnTo>
                  <a:lnTo>
                    <a:pt x="757" y="2031"/>
                  </a:lnTo>
                  <a:lnTo>
                    <a:pt x="660" y="1989"/>
                  </a:lnTo>
                  <a:lnTo>
                    <a:pt x="569" y="1945"/>
                  </a:lnTo>
                  <a:lnTo>
                    <a:pt x="484" y="1897"/>
                  </a:lnTo>
                  <a:lnTo>
                    <a:pt x="404" y="1846"/>
                  </a:lnTo>
                  <a:lnTo>
                    <a:pt x="331" y="1794"/>
                  </a:lnTo>
                  <a:lnTo>
                    <a:pt x="264" y="1740"/>
                  </a:lnTo>
                  <a:lnTo>
                    <a:pt x="204" y="1684"/>
                  </a:lnTo>
                  <a:lnTo>
                    <a:pt x="152" y="1624"/>
                  </a:lnTo>
                  <a:lnTo>
                    <a:pt x="107" y="1564"/>
                  </a:lnTo>
                  <a:lnTo>
                    <a:pt x="69" y="1501"/>
                  </a:lnTo>
                  <a:lnTo>
                    <a:pt x="39" y="1437"/>
                  </a:lnTo>
                  <a:lnTo>
                    <a:pt x="17" y="1372"/>
                  </a:lnTo>
                  <a:lnTo>
                    <a:pt x="4" y="1306"/>
                  </a:lnTo>
                  <a:lnTo>
                    <a:pt x="0" y="1236"/>
                  </a:lnTo>
                  <a:lnTo>
                    <a:pt x="4" y="1168"/>
                  </a:lnTo>
                  <a:lnTo>
                    <a:pt x="17" y="1102"/>
                  </a:lnTo>
                  <a:lnTo>
                    <a:pt x="40" y="1035"/>
                  </a:lnTo>
                  <a:lnTo>
                    <a:pt x="69" y="971"/>
                  </a:lnTo>
                  <a:lnTo>
                    <a:pt x="107" y="909"/>
                  </a:lnTo>
                  <a:lnTo>
                    <a:pt x="152" y="847"/>
                  </a:lnTo>
                  <a:lnTo>
                    <a:pt x="205" y="789"/>
                  </a:lnTo>
                  <a:lnTo>
                    <a:pt x="265" y="732"/>
                  </a:lnTo>
                  <a:lnTo>
                    <a:pt x="333" y="677"/>
                  </a:lnTo>
                  <a:lnTo>
                    <a:pt x="407" y="625"/>
                  </a:lnTo>
                  <a:lnTo>
                    <a:pt x="487" y="574"/>
                  </a:lnTo>
                  <a:lnTo>
                    <a:pt x="468" y="529"/>
                  </a:lnTo>
                  <a:lnTo>
                    <a:pt x="456" y="485"/>
                  </a:lnTo>
                  <a:lnTo>
                    <a:pt x="452" y="441"/>
                  </a:lnTo>
                  <a:lnTo>
                    <a:pt x="453" y="400"/>
                  </a:lnTo>
                  <a:lnTo>
                    <a:pt x="461" y="360"/>
                  </a:lnTo>
                  <a:lnTo>
                    <a:pt x="475" y="320"/>
                  </a:lnTo>
                  <a:lnTo>
                    <a:pt x="493" y="283"/>
                  </a:lnTo>
                  <a:lnTo>
                    <a:pt x="495" y="285"/>
                  </a:lnTo>
                  <a:lnTo>
                    <a:pt x="500" y="292"/>
                  </a:lnTo>
                  <a:lnTo>
                    <a:pt x="508" y="303"/>
                  </a:lnTo>
                  <a:lnTo>
                    <a:pt x="519" y="316"/>
                  </a:lnTo>
                  <a:lnTo>
                    <a:pt x="532" y="329"/>
                  </a:lnTo>
                  <a:lnTo>
                    <a:pt x="547" y="341"/>
                  </a:lnTo>
                  <a:lnTo>
                    <a:pt x="564" y="353"/>
                  </a:lnTo>
                  <a:lnTo>
                    <a:pt x="583" y="361"/>
                  </a:lnTo>
                  <a:lnTo>
                    <a:pt x="576" y="327"/>
                  </a:lnTo>
                  <a:lnTo>
                    <a:pt x="572" y="288"/>
                  </a:lnTo>
                  <a:lnTo>
                    <a:pt x="572" y="244"/>
                  </a:lnTo>
                  <a:lnTo>
                    <a:pt x="577" y="197"/>
                  </a:lnTo>
                  <a:lnTo>
                    <a:pt x="588" y="148"/>
                  </a:lnTo>
                  <a:lnTo>
                    <a:pt x="604" y="99"/>
                  </a:lnTo>
                  <a:lnTo>
                    <a:pt x="625" y="50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C4C4C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572" y="1711"/>
              <a:ext cx="236" cy="151"/>
            </a:xfrm>
            <a:custGeom>
              <a:avLst/>
              <a:gdLst>
                <a:gd name="T0" fmla="*/ 65 w 944"/>
                <a:gd name="T1" fmla="*/ 0 h 602"/>
                <a:gd name="T2" fmla="*/ 216 w 944"/>
                <a:gd name="T3" fmla="*/ 80 h 602"/>
                <a:gd name="T4" fmla="*/ 192 w 944"/>
                <a:gd name="T5" fmla="*/ 110 h 602"/>
                <a:gd name="T6" fmla="*/ 173 w 944"/>
                <a:gd name="T7" fmla="*/ 140 h 602"/>
                <a:gd name="T8" fmla="*/ 158 w 944"/>
                <a:gd name="T9" fmla="*/ 173 h 602"/>
                <a:gd name="T10" fmla="*/ 150 w 944"/>
                <a:gd name="T11" fmla="*/ 208 h 602"/>
                <a:gd name="T12" fmla="*/ 148 w 944"/>
                <a:gd name="T13" fmla="*/ 244 h 602"/>
                <a:gd name="T14" fmla="*/ 152 w 944"/>
                <a:gd name="T15" fmla="*/ 287 h 602"/>
                <a:gd name="T16" fmla="*/ 164 w 944"/>
                <a:gd name="T17" fmla="*/ 327 h 602"/>
                <a:gd name="T18" fmla="*/ 182 w 944"/>
                <a:gd name="T19" fmla="*/ 364 h 602"/>
                <a:gd name="T20" fmla="*/ 208 w 944"/>
                <a:gd name="T21" fmla="*/ 400 h 602"/>
                <a:gd name="T22" fmla="*/ 240 w 944"/>
                <a:gd name="T23" fmla="*/ 432 h 602"/>
                <a:gd name="T24" fmla="*/ 276 w 944"/>
                <a:gd name="T25" fmla="*/ 460 h 602"/>
                <a:gd name="T26" fmla="*/ 318 w 944"/>
                <a:gd name="T27" fmla="*/ 484 h 602"/>
                <a:gd name="T28" fmla="*/ 364 w 944"/>
                <a:gd name="T29" fmla="*/ 502 h 602"/>
                <a:gd name="T30" fmla="*/ 413 w 944"/>
                <a:gd name="T31" fmla="*/ 517 h 602"/>
                <a:gd name="T32" fmla="*/ 466 w 944"/>
                <a:gd name="T33" fmla="*/ 526 h 602"/>
                <a:gd name="T34" fmla="*/ 521 w 944"/>
                <a:gd name="T35" fmla="*/ 529 h 602"/>
                <a:gd name="T36" fmla="*/ 576 w 944"/>
                <a:gd name="T37" fmla="*/ 526 h 602"/>
                <a:gd name="T38" fmla="*/ 629 w 944"/>
                <a:gd name="T39" fmla="*/ 517 h 602"/>
                <a:gd name="T40" fmla="*/ 678 w 944"/>
                <a:gd name="T41" fmla="*/ 504 h 602"/>
                <a:gd name="T42" fmla="*/ 724 w 944"/>
                <a:gd name="T43" fmla="*/ 484 h 602"/>
                <a:gd name="T44" fmla="*/ 765 w 944"/>
                <a:gd name="T45" fmla="*/ 461 h 602"/>
                <a:gd name="T46" fmla="*/ 802 w 944"/>
                <a:gd name="T47" fmla="*/ 433 h 602"/>
                <a:gd name="T48" fmla="*/ 833 w 944"/>
                <a:gd name="T49" fmla="*/ 401 h 602"/>
                <a:gd name="T50" fmla="*/ 944 w 944"/>
                <a:gd name="T51" fmla="*/ 457 h 602"/>
                <a:gd name="T52" fmla="*/ 898 w 944"/>
                <a:gd name="T53" fmla="*/ 493 h 602"/>
                <a:gd name="T54" fmla="*/ 848 w 944"/>
                <a:gd name="T55" fmla="*/ 525 h 602"/>
                <a:gd name="T56" fmla="*/ 793 w 944"/>
                <a:gd name="T57" fmla="*/ 552 h 602"/>
                <a:gd name="T58" fmla="*/ 733 w 944"/>
                <a:gd name="T59" fmla="*/ 573 h 602"/>
                <a:gd name="T60" fmla="*/ 670 w 944"/>
                <a:gd name="T61" fmla="*/ 589 h 602"/>
                <a:gd name="T62" fmla="*/ 602 w 944"/>
                <a:gd name="T63" fmla="*/ 600 h 602"/>
                <a:gd name="T64" fmla="*/ 533 w 944"/>
                <a:gd name="T65" fmla="*/ 602 h 602"/>
                <a:gd name="T66" fmla="*/ 466 w 944"/>
                <a:gd name="T67" fmla="*/ 600 h 602"/>
                <a:gd name="T68" fmla="*/ 402 w 944"/>
                <a:gd name="T69" fmla="*/ 590 h 602"/>
                <a:gd name="T70" fmla="*/ 340 w 944"/>
                <a:gd name="T71" fmla="*/ 576 h 602"/>
                <a:gd name="T72" fmla="*/ 282 w 944"/>
                <a:gd name="T73" fmla="*/ 556 h 602"/>
                <a:gd name="T74" fmla="*/ 228 w 944"/>
                <a:gd name="T75" fmla="*/ 530 h 602"/>
                <a:gd name="T76" fmla="*/ 178 w 944"/>
                <a:gd name="T77" fmla="*/ 500 h 602"/>
                <a:gd name="T78" fmla="*/ 134 w 944"/>
                <a:gd name="T79" fmla="*/ 466 h 602"/>
                <a:gd name="T80" fmla="*/ 94 w 944"/>
                <a:gd name="T81" fmla="*/ 428 h 602"/>
                <a:gd name="T82" fmla="*/ 62 w 944"/>
                <a:gd name="T83" fmla="*/ 388 h 602"/>
                <a:gd name="T84" fmla="*/ 36 w 944"/>
                <a:gd name="T85" fmla="*/ 343 h 602"/>
                <a:gd name="T86" fmla="*/ 16 w 944"/>
                <a:gd name="T87" fmla="*/ 296 h 602"/>
                <a:gd name="T88" fmla="*/ 4 w 944"/>
                <a:gd name="T89" fmla="*/ 247 h 602"/>
                <a:gd name="T90" fmla="*/ 0 w 944"/>
                <a:gd name="T91" fmla="*/ 196 h 602"/>
                <a:gd name="T92" fmla="*/ 4 w 944"/>
                <a:gd name="T93" fmla="*/ 143 h 602"/>
                <a:gd name="T94" fmla="*/ 16 w 944"/>
                <a:gd name="T95" fmla="*/ 94 h 602"/>
                <a:gd name="T96" fmla="*/ 37 w 944"/>
                <a:gd name="T97" fmla="*/ 46 h 602"/>
                <a:gd name="T98" fmla="*/ 65 w 944"/>
                <a:gd name="T9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4" h="602">
                  <a:moveTo>
                    <a:pt x="65" y="0"/>
                  </a:moveTo>
                  <a:lnTo>
                    <a:pt x="216" y="80"/>
                  </a:lnTo>
                  <a:lnTo>
                    <a:pt x="192" y="110"/>
                  </a:lnTo>
                  <a:lnTo>
                    <a:pt x="173" y="140"/>
                  </a:lnTo>
                  <a:lnTo>
                    <a:pt x="158" y="173"/>
                  </a:lnTo>
                  <a:lnTo>
                    <a:pt x="150" y="208"/>
                  </a:lnTo>
                  <a:lnTo>
                    <a:pt x="148" y="244"/>
                  </a:lnTo>
                  <a:lnTo>
                    <a:pt x="152" y="287"/>
                  </a:lnTo>
                  <a:lnTo>
                    <a:pt x="164" y="327"/>
                  </a:lnTo>
                  <a:lnTo>
                    <a:pt x="182" y="364"/>
                  </a:lnTo>
                  <a:lnTo>
                    <a:pt x="208" y="400"/>
                  </a:lnTo>
                  <a:lnTo>
                    <a:pt x="240" y="432"/>
                  </a:lnTo>
                  <a:lnTo>
                    <a:pt x="276" y="460"/>
                  </a:lnTo>
                  <a:lnTo>
                    <a:pt x="318" y="484"/>
                  </a:lnTo>
                  <a:lnTo>
                    <a:pt x="364" y="502"/>
                  </a:lnTo>
                  <a:lnTo>
                    <a:pt x="413" y="517"/>
                  </a:lnTo>
                  <a:lnTo>
                    <a:pt x="466" y="526"/>
                  </a:lnTo>
                  <a:lnTo>
                    <a:pt x="521" y="529"/>
                  </a:lnTo>
                  <a:lnTo>
                    <a:pt x="576" y="526"/>
                  </a:lnTo>
                  <a:lnTo>
                    <a:pt x="629" y="517"/>
                  </a:lnTo>
                  <a:lnTo>
                    <a:pt x="678" y="504"/>
                  </a:lnTo>
                  <a:lnTo>
                    <a:pt x="724" y="484"/>
                  </a:lnTo>
                  <a:lnTo>
                    <a:pt x="765" y="461"/>
                  </a:lnTo>
                  <a:lnTo>
                    <a:pt x="802" y="433"/>
                  </a:lnTo>
                  <a:lnTo>
                    <a:pt x="833" y="401"/>
                  </a:lnTo>
                  <a:lnTo>
                    <a:pt x="944" y="457"/>
                  </a:lnTo>
                  <a:lnTo>
                    <a:pt x="898" y="493"/>
                  </a:lnTo>
                  <a:lnTo>
                    <a:pt x="848" y="525"/>
                  </a:lnTo>
                  <a:lnTo>
                    <a:pt x="793" y="552"/>
                  </a:lnTo>
                  <a:lnTo>
                    <a:pt x="733" y="573"/>
                  </a:lnTo>
                  <a:lnTo>
                    <a:pt x="670" y="589"/>
                  </a:lnTo>
                  <a:lnTo>
                    <a:pt x="602" y="600"/>
                  </a:lnTo>
                  <a:lnTo>
                    <a:pt x="533" y="602"/>
                  </a:lnTo>
                  <a:lnTo>
                    <a:pt x="466" y="600"/>
                  </a:lnTo>
                  <a:lnTo>
                    <a:pt x="402" y="590"/>
                  </a:lnTo>
                  <a:lnTo>
                    <a:pt x="340" y="576"/>
                  </a:lnTo>
                  <a:lnTo>
                    <a:pt x="282" y="556"/>
                  </a:lnTo>
                  <a:lnTo>
                    <a:pt x="228" y="530"/>
                  </a:lnTo>
                  <a:lnTo>
                    <a:pt x="178" y="500"/>
                  </a:lnTo>
                  <a:lnTo>
                    <a:pt x="134" y="466"/>
                  </a:lnTo>
                  <a:lnTo>
                    <a:pt x="94" y="428"/>
                  </a:lnTo>
                  <a:lnTo>
                    <a:pt x="62" y="388"/>
                  </a:lnTo>
                  <a:lnTo>
                    <a:pt x="36" y="343"/>
                  </a:lnTo>
                  <a:lnTo>
                    <a:pt x="16" y="296"/>
                  </a:lnTo>
                  <a:lnTo>
                    <a:pt x="4" y="247"/>
                  </a:lnTo>
                  <a:lnTo>
                    <a:pt x="0" y="196"/>
                  </a:lnTo>
                  <a:lnTo>
                    <a:pt x="4" y="143"/>
                  </a:lnTo>
                  <a:lnTo>
                    <a:pt x="16" y="94"/>
                  </a:lnTo>
                  <a:lnTo>
                    <a:pt x="37" y="4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950" y="1711"/>
              <a:ext cx="236" cy="151"/>
            </a:xfrm>
            <a:custGeom>
              <a:avLst/>
              <a:gdLst>
                <a:gd name="T0" fmla="*/ 879 w 944"/>
                <a:gd name="T1" fmla="*/ 0 h 602"/>
                <a:gd name="T2" fmla="*/ 907 w 944"/>
                <a:gd name="T3" fmla="*/ 46 h 602"/>
                <a:gd name="T4" fmla="*/ 927 w 944"/>
                <a:gd name="T5" fmla="*/ 94 h 602"/>
                <a:gd name="T6" fmla="*/ 940 w 944"/>
                <a:gd name="T7" fmla="*/ 143 h 602"/>
                <a:gd name="T8" fmla="*/ 944 w 944"/>
                <a:gd name="T9" fmla="*/ 196 h 602"/>
                <a:gd name="T10" fmla="*/ 940 w 944"/>
                <a:gd name="T11" fmla="*/ 247 h 602"/>
                <a:gd name="T12" fmla="*/ 928 w 944"/>
                <a:gd name="T13" fmla="*/ 296 h 602"/>
                <a:gd name="T14" fmla="*/ 908 w 944"/>
                <a:gd name="T15" fmla="*/ 343 h 602"/>
                <a:gd name="T16" fmla="*/ 882 w 944"/>
                <a:gd name="T17" fmla="*/ 388 h 602"/>
                <a:gd name="T18" fmla="*/ 848 w 944"/>
                <a:gd name="T19" fmla="*/ 428 h 602"/>
                <a:gd name="T20" fmla="*/ 810 w 944"/>
                <a:gd name="T21" fmla="*/ 466 h 602"/>
                <a:gd name="T22" fmla="*/ 766 w 944"/>
                <a:gd name="T23" fmla="*/ 500 h 602"/>
                <a:gd name="T24" fmla="*/ 716 w 944"/>
                <a:gd name="T25" fmla="*/ 530 h 602"/>
                <a:gd name="T26" fmla="*/ 662 w 944"/>
                <a:gd name="T27" fmla="*/ 556 h 602"/>
                <a:gd name="T28" fmla="*/ 603 w 944"/>
                <a:gd name="T29" fmla="*/ 576 h 602"/>
                <a:gd name="T30" fmla="*/ 542 w 944"/>
                <a:gd name="T31" fmla="*/ 590 h 602"/>
                <a:gd name="T32" fmla="*/ 478 w 944"/>
                <a:gd name="T33" fmla="*/ 600 h 602"/>
                <a:gd name="T34" fmla="*/ 411 w 944"/>
                <a:gd name="T35" fmla="*/ 602 h 602"/>
                <a:gd name="T36" fmla="*/ 340 w 944"/>
                <a:gd name="T37" fmla="*/ 600 h 602"/>
                <a:gd name="T38" fmla="*/ 274 w 944"/>
                <a:gd name="T39" fmla="*/ 589 h 602"/>
                <a:gd name="T40" fmla="*/ 211 w 944"/>
                <a:gd name="T41" fmla="*/ 573 h 602"/>
                <a:gd name="T42" fmla="*/ 151 w 944"/>
                <a:gd name="T43" fmla="*/ 552 h 602"/>
                <a:gd name="T44" fmla="*/ 95 w 944"/>
                <a:gd name="T45" fmla="*/ 525 h 602"/>
                <a:gd name="T46" fmla="*/ 46 w 944"/>
                <a:gd name="T47" fmla="*/ 493 h 602"/>
                <a:gd name="T48" fmla="*/ 0 w 944"/>
                <a:gd name="T49" fmla="*/ 457 h 602"/>
                <a:gd name="T50" fmla="*/ 111 w 944"/>
                <a:gd name="T51" fmla="*/ 401 h 602"/>
                <a:gd name="T52" fmla="*/ 142 w 944"/>
                <a:gd name="T53" fmla="*/ 433 h 602"/>
                <a:gd name="T54" fmla="*/ 179 w 944"/>
                <a:gd name="T55" fmla="*/ 461 h 602"/>
                <a:gd name="T56" fmla="*/ 220 w 944"/>
                <a:gd name="T57" fmla="*/ 484 h 602"/>
                <a:gd name="T58" fmla="*/ 266 w 944"/>
                <a:gd name="T59" fmla="*/ 504 h 602"/>
                <a:gd name="T60" fmla="*/ 315 w 944"/>
                <a:gd name="T61" fmla="*/ 517 h 602"/>
                <a:gd name="T62" fmla="*/ 367 w 944"/>
                <a:gd name="T63" fmla="*/ 526 h 602"/>
                <a:gd name="T64" fmla="*/ 422 w 944"/>
                <a:gd name="T65" fmla="*/ 529 h 602"/>
                <a:gd name="T66" fmla="*/ 478 w 944"/>
                <a:gd name="T67" fmla="*/ 526 h 602"/>
                <a:gd name="T68" fmla="*/ 531 w 944"/>
                <a:gd name="T69" fmla="*/ 517 h 602"/>
                <a:gd name="T70" fmla="*/ 580 w 944"/>
                <a:gd name="T71" fmla="*/ 502 h 602"/>
                <a:gd name="T72" fmla="*/ 626 w 944"/>
                <a:gd name="T73" fmla="*/ 484 h 602"/>
                <a:gd name="T74" fmla="*/ 668 w 944"/>
                <a:gd name="T75" fmla="*/ 460 h 602"/>
                <a:gd name="T76" fmla="*/ 704 w 944"/>
                <a:gd name="T77" fmla="*/ 432 h 602"/>
                <a:gd name="T78" fmla="*/ 736 w 944"/>
                <a:gd name="T79" fmla="*/ 400 h 602"/>
                <a:gd name="T80" fmla="*/ 762 w 944"/>
                <a:gd name="T81" fmla="*/ 364 h 602"/>
                <a:gd name="T82" fmla="*/ 780 w 944"/>
                <a:gd name="T83" fmla="*/ 327 h 602"/>
                <a:gd name="T84" fmla="*/ 792 w 944"/>
                <a:gd name="T85" fmla="*/ 287 h 602"/>
                <a:gd name="T86" fmla="*/ 796 w 944"/>
                <a:gd name="T87" fmla="*/ 244 h 602"/>
                <a:gd name="T88" fmla="*/ 794 w 944"/>
                <a:gd name="T89" fmla="*/ 208 h 602"/>
                <a:gd name="T90" fmla="*/ 784 w 944"/>
                <a:gd name="T91" fmla="*/ 173 h 602"/>
                <a:gd name="T92" fmla="*/ 771 w 944"/>
                <a:gd name="T93" fmla="*/ 140 h 602"/>
                <a:gd name="T94" fmla="*/ 752 w 944"/>
                <a:gd name="T95" fmla="*/ 110 h 602"/>
                <a:gd name="T96" fmla="*/ 728 w 944"/>
                <a:gd name="T97" fmla="*/ 80 h 602"/>
                <a:gd name="T98" fmla="*/ 879 w 944"/>
                <a:gd name="T9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4" h="602">
                  <a:moveTo>
                    <a:pt x="879" y="0"/>
                  </a:moveTo>
                  <a:lnTo>
                    <a:pt x="907" y="46"/>
                  </a:lnTo>
                  <a:lnTo>
                    <a:pt x="927" y="94"/>
                  </a:lnTo>
                  <a:lnTo>
                    <a:pt x="940" y="143"/>
                  </a:lnTo>
                  <a:lnTo>
                    <a:pt x="944" y="196"/>
                  </a:lnTo>
                  <a:lnTo>
                    <a:pt x="940" y="247"/>
                  </a:lnTo>
                  <a:lnTo>
                    <a:pt x="928" y="296"/>
                  </a:lnTo>
                  <a:lnTo>
                    <a:pt x="908" y="343"/>
                  </a:lnTo>
                  <a:lnTo>
                    <a:pt x="882" y="388"/>
                  </a:lnTo>
                  <a:lnTo>
                    <a:pt x="848" y="428"/>
                  </a:lnTo>
                  <a:lnTo>
                    <a:pt x="810" y="466"/>
                  </a:lnTo>
                  <a:lnTo>
                    <a:pt x="766" y="500"/>
                  </a:lnTo>
                  <a:lnTo>
                    <a:pt x="716" y="530"/>
                  </a:lnTo>
                  <a:lnTo>
                    <a:pt x="662" y="556"/>
                  </a:lnTo>
                  <a:lnTo>
                    <a:pt x="603" y="576"/>
                  </a:lnTo>
                  <a:lnTo>
                    <a:pt x="542" y="590"/>
                  </a:lnTo>
                  <a:lnTo>
                    <a:pt x="478" y="600"/>
                  </a:lnTo>
                  <a:lnTo>
                    <a:pt x="411" y="602"/>
                  </a:lnTo>
                  <a:lnTo>
                    <a:pt x="340" y="600"/>
                  </a:lnTo>
                  <a:lnTo>
                    <a:pt x="274" y="589"/>
                  </a:lnTo>
                  <a:lnTo>
                    <a:pt x="211" y="573"/>
                  </a:lnTo>
                  <a:lnTo>
                    <a:pt x="151" y="552"/>
                  </a:lnTo>
                  <a:lnTo>
                    <a:pt x="95" y="525"/>
                  </a:lnTo>
                  <a:lnTo>
                    <a:pt x="46" y="493"/>
                  </a:lnTo>
                  <a:lnTo>
                    <a:pt x="0" y="457"/>
                  </a:lnTo>
                  <a:lnTo>
                    <a:pt x="111" y="401"/>
                  </a:lnTo>
                  <a:lnTo>
                    <a:pt x="142" y="433"/>
                  </a:lnTo>
                  <a:lnTo>
                    <a:pt x="179" y="461"/>
                  </a:lnTo>
                  <a:lnTo>
                    <a:pt x="220" y="484"/>
                  </a:lnTo>
                  <a:lnTo>
                    <a:pt x="266" y="504"/>
                  </a:lnTo>
                  <a:lnTo>
                    <a:pt x="315" y="517"/>
                  </a:lnTo>
                  <a:lnTo>
                    <a:pt x="367" y="526"/>
                  </a:lnTo>
                  <a:lnTo>
                    <a:pt x="422" y="529"/>
                  </a:lnTo>
                  <a:lnTo>
                    <a:pt x="478" y="526"/>
                  </a:lnTo>
                  <a:lnTo>
                    <a:pt x="531" y="517"/>
                  </a:lnTo>
                  <a:lnTo>
                    <a:pt x="580" y="502"/>
                  </a:lnTo>
                  <a:lnTo>
                    <a:pt x="626" y="484"/>
                  </a:lnTo>
                  <a:lnTo>
                    <a:pt x="668" y="460"/>
                  </a:lnTo>
                  <a:lnTo>
                    <a:pt x="704" y="432"/>
                  </a:lnTo>
                  <a:lnTo>
                    <a:pt x="736" y="400"/>
                  </a:lnTo>
                  <a:lnTo>
                    <a:pt x="762" y="364"/>
                  </a:lnTo>
                  <a:lnTo>
                    <a:pt x="780" y="327"/>
                  </a:lnTo>
                  <a:lnTo>
                    <a:pt x="792" y="287"/>
                  </a:lnTo>
                  <a:lnTo>
                    <a:pt x="796" y="244"/>
                  </a:lnTo>
                  <a:lnTo>
                    <a:pt x="794" y="208"/>
                  </a:lnTo>
                  <a:lnTo>
                    <a:pt x="784" y="173"/>
                  </a:lnTo>
                  <a:lnTo>
                    <a:pt x="771" y="140"/>
                  </a:lnTo>
                  <a:lnTo>
                    <a:pt x="752" y="110"/>
                  </a:lnTo>
                  <a:lnTo>
                    <a:pt x="728" y="80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C4C4C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823" y="1812"/>
              <a:ext cx="114" cy="213"/>
            </a:xfrm>
            <a:custGeom>
              <a:avLst/>
              <a:gdLst>
                <a:gd name="T0" fmla="*/ 223 w 456"/>
                <a:gd name="T1" fmla="*/ 0 h 852"/>
                <a:gd name="T2" fmla="*/ 226 w 456"/>
                <a:gd name="T3" fmla="*/ 3 h 852"/>
                <a:gd name="T4" fmla="*/ 232 w 456"/>
                <a:gd name="T5" fmla="*/ 8 h 852"/>
                <a:gd name="T6" fmla="*/ 244 w 456"/>
                <a:gd name="T7" fmla="*/ 19 h 852"/>
                <a:gd name="T8" fmla="*/ 259 w 456"/>
                <a:gd name="T9" fmla="*/ 32 h 852"/>
                <a:gd name="T10" fmla="*/ 278 w 456"/>
                <a:gd name="T11" fmla="*/ 50 h 852"/>
                <a:gd name="T12" fmla="*/ 296 w 456"/>
                <a:gd name="T13" fmla="*/ 70 h 852"/>
                <a:gd name="T14" fmla="*/ 318 w 456"/>
                <a:gd name="T15" fmla="*/ 94 h 852"/>
                <a:gd name="T16" fmla="*/ 340 w 456"/>
                <a:gd name="T17" fmla="*/ 121 h 852"/>
                <a:gd name="T18" fmla="*/ 362 w 456"/>
                <a:gd name="T19" fmla="*/ 149 h 852"/>
                <a:gd name="T20" fmla="*/ 383 w 456"/>
                <a:gd name="T21" fmla="*/ 181 h 852"/>
                <a:gd name="T22" fmla="*/ 403 w 456"/>
                <a:gd name="T23" fmla="*/ 214 h 852"/>
                <a:gd name="T24" fmla="*/ 420 w 456"/>
                <a:gd name="T25" fmla="*/ 249 h 852"/>
                <a:gd name="T26" fmla="*/ 435 w 456"/>
                <a:gd name="T27" fmla="*/ 285 h 852"/>
                <a:gd name="T28" fmla="*/ 447 w 456"/>
                <a:gd name="T29" fmla="*/ 324 h 852"/>
                <a:gd name="T30" fmla="*/ 454 w 456"/>
                <a:gd name="T31" fmla="*/ 362 h 852"/>
                <a:gd name="T32" fmla="*/ 456 w 456"/>
                <a:gd name="T33" fmla="*/ 402 h 852"/>
                <a:gd name="T34" fmla="*/ 452 w 456"/>
                <a:gd name="T35" fmla="*/ 455 h 852"/>
                <a:gd name="T36" fmla="*/ 440 w 456"/>
                <a:gd name="T37" fmla="*/ 509 h 852"/>
                <a:gd name="T38" fmla="*/ 423 w 456"/>
                <a:gd name="T39" fmla="*/ 561 h 852"/>
                <a:gd name="T40" fmla="*/ 398 w 456"/>
                <a:gd name="T41" fmla="*/ 613 h 852"/>
                <a:gd name="T42" fmla="*/ 370 w 456"/>
                <a:gd name="T43" fmla="*/ 664 h 852"/>
                <a:gd name="T44" fmla="*/ 336 w 456"/>
                <a:gd name="T45" fmla="*/ 714 h 852"/>
                <a:gd name="T46" fmla="*/ 300 w 456"/>
                <a:gd name="T47" fmla="*/ 763 h 852"/>
                <a:gd name="T48" fmla="*/ 262 w 456"/>
                <a:gd name="T49" fmla="*/ 808 h 852"/>
                <a:gd name="T50" fmla="*/ 223 w 456"/>
                <a:gd name="T51" fmla="*/ 852 h 852"/>
                <a:gd name="T52" fmla="*/ 186 w 456"/>
                <a:gd name="T53" fmla="*/ 808 h 852"/>
                <a:gd name="T54" fmla="*/ 150 w 456"/>
                <a:gd name="T55" fmla="*/ 763 h 852"/>
                <a:gd name="T56" fmla="*/ 115 w 456"/>
                <a:gd name="T57" fmla="*/ 715 h 852"/>
                <a:gd name="T58" fmla="*/ 83 w 456"/>
                <a:gd name="T59" fmla="*/ 664 h 852"/>
                <a:gd name="T60" fmla="*/ 55 w 456"/>
                <a:gd name="T61" fmla="*/ 614 h 852"/>
                <a:gd name="T62" fmla="*/ 32 w 456"/>
                <a:gd name="T63" fmla="*/ 561 h 852"/>
                <a:gd name="T64" fmla="*/ 15 w 456"/>
                <a:gd name="T65" fmla="*/ 509 h 852"/>
                <a:gd name="T66" fmla="*/ 4 w 456"/>
                <a:gd name="T67" fmla="*/ 455 h 852"/>
                <a:gd name="T68" fmla="*/ 0 w 456"/>
                <a:gd name="T69" fmla="*/ 402 h 852"/>
                <a:gd name="T70" fmla="*/ 3 w 456"/>
                <a:gd name="T71" fmla="*/ 355 h 852"/>
                <a:gd name="T72" fmla="*/ 11 w 456"/>
                <a:gd name="T73" fmla="*/ 310 h 852"/>
                <a:gd name="T74" fmla="*/ 24 w 456"/>
                <a:gd name="T75" fmla="*/ 268 h 852"/>
                <a:gd name="T76" fmla="*/ 42 w 456"/>
                <a:gd name="T77" fmla="*/ 229 h 852"/>
                <a:gd name="T78" fmla="*/ 62 w 456"/>
                <a:gd name="T79" fmla="*/ 192 h 852"/>
                <a:gd name="T80" fmla="*/ 86 w 456"/>
                <a:gd name="T81" fmla="*/ 158 h 852"/>
                <a:gd name="T82" fmla="*/ 110 w 456"/>
                <a:gd name="T83" fmla="*/ 128 h 852"/>
                <a:gd name="T84" fmla="*/ 136 w 456"/>
                <a:gd name="T85" fmla="*/ 98 h 852"/>
                <a:gd name="T86" fmla="*/ 112 w 456"/>
                <a:gd name="T87" fmla="*/ 141 h 852"/>
                <a:gd name="T88" fmla="*/ 92 w 456"/>
                <a:gd name="T89" fmla="*/ 186 h 852"/>
                <a:gd name="T90" fmla="*/ 78 w 456"/>
                <a:gd name="T91" fmla="*/ 233 h 852"/>
                <a:gd name="T92" fmla="*/ 68 w 456"/>
                <a:gd name="T93" fmla="*/ 284 h 852"/>
                <a:gd name="T94" fmla="*/ 64 w 456"/>
                <a:gd name="T95" fmla="*/ 337 h 852"/>
                <a:gd name="T96" fmla="*/ 68 w 456"/>
                <a:gd name="T97" fmla="*/ 391 h 852"/>
                <a:gd name="T98" fmla="*/ 79 w 456"/>
                <a:gd name="T99" fmla="*/ 449 h 852"/>
                <a:gd name="T100" fmla="*/ 96 w 456"/>
                <a:gd name="T101" fmla="*/ 506 h 852"/>
                <a:gd name="T102" fmla="*/ 120 w 456"/>
                <a:gd name="T103" fmla="*/ 566 h 852"/>
                <a:gd name="T104" fmla="*/ 150 w 456"/>
                <a:gd name="T105" fmla="*/ 626 h 852"/>
                <a:gd name="T106" fmla="*/ 184 w 456"/>
                <a:gd name="T107" fmla="*/ 686 h 852"/>
                <a:gd name="T108" fmla="*/ 223 w 456"/>
                <a:gd name="T109" fmla="*/ 746 h 852"/>
                <a:gd name="T110" fmla="*/ 223 w 456"/>
                <a:gd name="T11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852">
                  <a:moveTo>
                    <a:pt x="223" y="0"/>
                  </a:moveTo>
                  <a:lnTo>
                    <a:pt x="226" y="3"/>
                  </a:lnTo>
                  <a:lnTo>
                    <a:pt x="232" y="8"/>
                  </a:lnTo>
                  <a:lnTo>
                    <a:pt x="244" y="19"/>
                  </a:lnTo>
                  <a:lnTo>
                    <a:pt x="259" y="32"/>
                  </a:lnTo>
                  <a:lnTo>
                    <a:pt x="278" y="50"/>
                  </a:lnTo>
                  <a:lnTo>
                    <a:pt x="296" y="70"/>
                  </a:lnTo>
                  <a:lnTo>
                    <a:pt x="318" y="94"/>
                  </a:lnTo>
                  <a:lnTo>
                    <a:pt x="340" y="121"/>
                  </a:lnTo>
                  <a:lnTo>
                    <a:pt x="362" y="149"/>
                  </a:lnTo>
                  <a:lnTo>
                    <a:pt x="383" y="181"/>
                  </a:lnTo>
                  <a:lnTo>
                    <a:pt x="403" y="214"/>
                  </a:lnTo>
                  <a:lnTo>
                    <a:pt x="420" y="249"/>
                  </a:lnTo>
                  <a:lnTo>
                    <a:pt x="435" y="285"/>
                  </a:lnTo>
                  <a:lnTo>
                    <a:pt x="447" y="324"/>
                  </a:lnTo>
                  <a:lnTo>
                    <a:pt x="454" y="362"/>
                  </a:lnTo>
                  <a:lnTo>
                    <a:pt x="456" y="402"/>
                  </a:lnTo>
                  <a:lnTo>
                    <a:pt x="452" y="455"/>
                  </a:lnTo>
                  <a:lnTo>
                    <a:pt x="440" y="509"/>
                  </a:lnTo>
                  <a:lnTo>
                    <a:pt x="423" y="561"/>
                  </a:lnTo>
                  <a:lnTo>
                    <a:pt x="398" y="613"/>
                  </a:lnTo>
                  <a:lnTo>
                    <a:pt x="370" y="664"/>
                  </a:lnTo>
                  <a:lnTo>
                    <a:pt x="336" y="714"/>
                  </a:lnTo>
                  <a:lnTo>
                    <a:pt x="300" y="763"/>
                  </a:lnTo>
                  <a:lnTo>
                    <a:pt x="262" y="808"/>
                  </a:lnTo>
                  <a:lnTo>
                    <a:pt x="223" y="852"/>
                  </a:lnTo>
                  <a:lnTo>
                    <a:pt x="186" y="808"/>
                  </a:lnTo>
                  <a:lnTo>
                    <a:pt x="150" y="763"/>
                  </a:lnTo>
                  <a:lnTo>
                    <a:pt x="115" y="715"/>
                  </a:lnTo>
                  <a:lnTo>
                    <a:pt x="83" y="664"/>
                  </a:lnTo>
                  <a:lnTo>
                    <a:pt x="55" y="614"/>
                  </a:lnTo>
                  <a:lnTo>
                    <a:pt x="32" y="561"/>
                  </a:lnTo>
                  <a:lnTo>
                    <a:pt x="15" y="509"/>
                  </a:lnTo>
                  <a:lnTo>
                    <a:pt x="4" y="455"/>
                  </a:lnTo>
                  <a:lnTo>
                    <a:pt x="0" y="402"/>
                  </a:lnTo>
                  <a:lnTo>
                    <a:pt x="3" y="355"/>
                  </a:lnTo>
                  <a:lnTo>
                    <a:pt x="11" y="310"/>
                  </a:lnTo>
                  <a:lnTo>
                    <a:pt x="24" y="268"/>
                  </a:lnTo>
                  <a:lnTo>
                    <a:pt x="42" y="229"/>
                  </a:lnTo>
                  <a:lnTo>
                    <a:pt x="62" y="192"/>
                  </a:lnTo>
                  <a:lnTo>
                    <a:pt x="86" y="158"/>
                  </a:lnTo>
                  <a:lnTo>
                    <a:pt x="110" y="128"/>
                  </a:lnTo>
                  <a:lnTo>
                    <a:pt x="136" y="98"/>
                  </a:lnTo>
                  <a:lnTo>
                    <a:pt x="112" y="141"/>
                  </a:lnTo>
                  <a:lnTo>
                    <a:pt x="92" y="186"/>
                  </a:lnTo>
                  <a:lnTo>
                    <a:pt x="78" y="233"/>
                  </a:lnTo>
                  <a:lnTo>
                    <a:pt x="68" y="284"/>
                  </a:lnTo>
                  <a:lnTo>
                    <a:pt x="64" y="337"/>
                  </a:lnTo>
                  <a:lnTo>
                    <a:pt x="68" y="391"/>
                  </a:lnTo>
                  <a:lnTo>
                    <a:pt x="79" y="449"/>
                  </a:lnTo>
                  <a:lnTo>
                    <a:pt x="96" y="506"/>
                  </a:lnTo>
                  <a:lnTo>
                    <a:pt x="120" y="566"/>
                  </a:lnTo>
                  <a:lnTo>
                    <a:pt x="150" y="626"/>
                  </a:lnTo>
                  <a:lnTo>
                    <a:pt x="184" y="686"/>
                  </a:lnTo>
                  <a:lnTo>
                    <a:pt x="223" y="74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C4C4C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513" y="1551"/>
              <a:ext cx="354" cy="248"/>
            </a:xfrm>
            <a:custGeom>
              <a:avLst/>
              <a:gdLst>
                <a:gd name="T0" fmla="*/ 3 w 1417"/>
                <a:gd name="T1" fmla="*/ 2 h 995"/>
                <a:gd name="T2" fmla="*/ 24 w 1417"/>
                <a:gd name="T3" fmla="*/ 20 h 995"/>
                <a:gd name="T4" fmla="*/ 65 w 1417"/>
                <a:gd name="T5" fmla="*/ 52 h 995"/>
                <a:gd name="T6" fmla="*/ 125 w 1417"/>
                <a:gd name="T7" fmla="*/ 96 h 995"/>
                <a:gd name="T8" fmla="*/ 204 w 1417"/>
                <a:gd name="T9" fmla="*/ 146 h 995"/>
                <a:gd name="T10" fmla="*/ 299 w 1417"/>
                <a:gd name="T11" fmla="*/ 200 h 995"/>
                <a:gd name="T12" fmla="*/ 409 w 1417"/>
                <a:gd name="T13" fmla="*/ 253 h 995"/>
                <a:gd name="T14" fmla="*/ 535 w 1417"/>
                <a:gd name="T15" fmla="*/ 301 h 995"/>
                <a:gd name="T16" fmla="*/ 632 w 1417"/>
                <a:gd name="T17" fmla="*/ 333 h 995"/>
                <a:gd name="T18" fmla="*/ 705 w 1417"/>
                <a:gd name="T19" fmla="*/ 360 h 995"/>
                <a:gd name="T20" fmla="*/ 796 w 1417"/>
                <a:gd name="T21" fmla="*/ 397 h 995"/>
                <a:gd name="T22" fmla="*/ 897 w 1417"/>
                <a:gd name="T23" fmla="*/ 444 h 995"/>
                <a:gd name="T24" fmla="*/ 1004 w 1417"/>
                <a:gd name="T25" fmla="*/ 500 h 995"/>
                <a:gd name="T26" fmla="*/ 1108 w 1417"/>
                <a:gd name="T27" fmla="*/ 565 h 995"/>
                <a:gd name="T28" fmla="*/ 1207 w 1417"/>
                <a:gd name="T29" fmla="*/ 637 h 995"/>
                <a:gd name="T30" fmla="*/ 1292 w 1417"/>
                <a:gd name="T31" fmla="*/ 717 h 995"/>
                <a:gd name="T32" fmla="*/ 1360 w 1417"/>
                <a:gd name="T33" fmla="*/ 803 h 995"/>
                <a:gd name="T34" fmla="*/ 1403 w 1417"/>
                <a:gd name="T35" fmla="*/ 897 h 995"/>
                <a:gd name="T36" fmla="*/ 1417 w 1417"/>
                <a:gd name="T37" fmla="*/ 995 h 995"/>
                <a:gd name="T38" fmla="*/ 1353 w 1417"/>
                <a:gd name="T39" fmla="*/ 925 h 995"/>
                <a:gd name="T40" fmla="*/ 1260 w 1417"/>
                <a:gd name="T41" fmla="*/ 849 h 995"/>
                <a:gd name="T42" fmla="*/ 1140 w 1417"/>
                <a:gd name="T43" fmla="*/ 766 h 995"/>
                <a:gd name="T44" fmla="*/ 993 w 1417"/>
                <a:gd name="T45" fmla="*/ 682 h 995"/>
                <a:gd name="T46" fmla="*/ 819 w 1417"/>
                <a:gd name="T47" fmla="*/ 601 h 995"/>
                <a:gd name="T48" fmla="*/ 620 w 1417"/>
                <a:gd name="T49" fmla="*/ 525 h 995"/>
                <a:gd name="T50" fmla="*/ 459 w 1417"/>
                <a:gd name="T51" fmla="*/ 462 h 995"/>
                <a:gd name="T52" fmla="*/ 328 w 1417"/>
                <a:gd name="T53" fmla="*/ 396 h 995"/>
                <a:gd name="T54" fmla="*/ 224 w 1417"/>
                <a:gd name="T55" fmla="*/ 328 h 995"/>
                <a:gd name="T56" fmla="*/ 145 w 1417"/>
                <a:gd name="T57" fmla="*/ 261 h 995"/>
                <a:gd name="T58" fmla="*/ 88 w 1417"/>
                <a:gd name="T59" fmla="*/ 199 h 995"/>
                <a:gd name="T60" fmla="*/ 47 w 1417"/>
                <a:gd name="T61" fmla="*/ 140 h 995"/>
                <a:gd name="T62" fmla="*/ 21 w 1417"/>
                <a:gd name="T63" fmla="*/ 90 h 995"/>
                <a:gd name="T64" fmla="*/ 8 w 1417"/>
                <a:gd name="T65" fmla="*/ 47 h 995"/>
                <a:gd name="T66" fmla="*/ 1 w 1417"/>
                <a:gd name="T67" fmla="*/ 18 h 995"/>
                <a:gd name="T68" fmla="*/ 0 w 1417"/>
                <a:gd name="T69" fmla="*/ 2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7" h="995">
                  <a:moveTo>
                    <a:pt x="0" y="0"/>
                  </a:moveTo>
                  <a:lnTo>
                    <a:pt x="3" y="2"/>
                  </a:lnTo>
                  <a:lnTo>
                    <a:pt x="11" y="10"/>
                  </a:lnTo>
                  <a:lnTo>
                    <a:pt x="24" y="20"/>
                  </a:lnTo>
                  <a:lnTo>
                    <a:pt x="41" y="35"/>
                  </a:lnTo>
                  <a:lnTo>
                    <a:pt x="65" y="52"/>
                  </a:lnTo>
                  <a:lnTo>
                    <a:pt x="92" y="74"/>
                  </a:lnTo>
                  <a:lnTo>
                    <a:pt x="125" y="96"/>
                  </a:lnTo>
                  <a:lnTo>
                    <a:pt x="163" y="120"/>
                  </a:lnTo>
                  <a:lnTo>
                    <a:pt x="204" y="146"/>
                  </a:lnTo>
                  <a:lnTo>
                    <a:pt x="249" y="172"/>
                  </a:lnTo>
                  <a:lnTo>
                    <a:pt x="299" y="200"/>
                  </a:lnTo>
                  <a:lnTo>
                    <a:pt x="352" y="227"/>
                  </a:lnTo>
                  <a:lnTo>
                    <a:pt x="409" y="253"/>
                  </a:lnTo>
                  <a:lnTo>
                    <a:pt x="471" y="279"/>
                  </a:lnTo>
                  <a:lnTo>
                    <a:pt x="535" y="301"/>
                  </a:lnTo>
                  <a:lnTo>
                    <a:pt x="603" y="324"/>
                  </a:lnTo>
                  <a:lnTo>
                    <a:pt x="632" y="333"/>
                  </a:lnTo>
                  <a:lnTo>
                    <a:pt x="667" y="345"/>
                  </a:lnTo>
                  <a:lnTo>
                    <a:pt x="705" y="360"/>
                  </a:lnTo>
                  <a:lnTo>
                    <a:pt x="749" y="377"/>
                  </a:lnTo>
                  <a:lnTo>
                    <a:pt x="796" y="397"/>
                  </a:lnTo>
                  <a:lnTo>
                    <a:pt x="847" y="420"/>
                  </a:lnTo>
                  <a:lnTo>
                    <a:pt x="897" y="444"/>
                  </a:lnTo>
                  <a:lnTo>
                    <a:pt x="951" y="470"/>
                  </a:lnTo>
                  <a:lnTo>
                    <a:pt x="1004" y="500"/>
                  </a:lnTo>
                  <a:lnTo>
                    <a:pt x="1056" y="532"/>
                  </a:lnTo>
                  <a:lnTo>
                    <a:pt x="1108" y="565"/>
                  </a:lnTo>
                  <a:lnTo>
                    <a:pt x="1159" y="600"/>
                  </a:lnTo>
                  <a:lnTo>
                    <a:pt x="1207" y="637"/>
                  </a:lnTo>
                  <a:lnTo>
                    <a:pt x="1251" y="677"/>
                  </a:lnTo>
                  <a:lnTo>
                    <a:pt x="1292" y="717"/>
                  </a:lnTo>
                  <a:lnTo>
                    <a:pt x="1328" y="760"/>
                  </a:lnTo>
                  <a:lnTo>
                    <a:pt x="1360" y="803"/>
                  </a:lnTo>
                  <a:lnTo>
                    <a:pt x="1385" y="850"/>
                  </a:lnTo>
                  <a:lnTo>
                    <a:pt x="1403" y="897"/>
                  </a:lnTo>
                  <a:lnTo>
                    <a:pt x="1415" y="945"/>
                  </a:lnTo>
                  <a:lnTo>
                    <a:pt x="1417" y="995"/>
                  </a:lnTo>
                  <a:lnTo>
                    <a:pt x="1388" y="962"/>
                  </a:lnTo>
                  <a:lnTo>
                    <a:pt x="1353" y="925"/>
                  </a:lnTo>
                  <a:lnTo>
                    <a:pt x="1311" y="887"/>
                  </a:lnTo>
                  <a:lnTo>
                    <a:pt x="1260" y="849"/>
                  </a:lnTo>
                  <a:lnTo>
                    <a:pt x="1204" y="807"/>
                  </a:lnTo>
                  <a:lnTo>
                    <a:pt x="1140" y="766"/>
                  </a:lnTo>
                  <a:lnTo>
                    <a:pt x="1069" y="725"/>
                  </a:lnTo>
                  <a:lnTo>
                    <a:pt x="993" y="682"/>
                  </a:lnTo>
                  <a:lnTo>
                    <a:pt x="909" y="641"/>
                  </a:lnTo>
                  <a:lnTo>
                    <a:pt x="819" y="601"/>
                  </a:lnTo>
                  <a:lnTo>
                    <a:pt x="723" y="562"/>
                  </a:lnTo>
                  <a:lnTo>
                    <a:pt x="620" y="525"/>
                  </a:lnTo>
                  <a:lnTo>
                    <a:pt x="535" y="494"/>
                  </a:lnTo>
                  <a:lnTo>
                    <a:pt x="459" y="462"/>
                  </a:lnTo>
                  <a:lnTo>
                    <a:pt x="389" y="429"/>
                  </a:lnTo>
                  <a:lnTo>
                    <a:pt x="328" y="396"/>
                  </a:lnTo>
                  <a:lnTo>
                    <a:pt x="272" y="363"/>
                  </a:lnTo>
                  <a:lnTo>
                    <a:pt x="224" y="328"/>
                  </a:lnTo>
                  <a:lnTo>
                    <a:pt x="181" y="295"/>
                  </a:lnTo>
                  <a:lnTo>
                    <a:pt x="145" y="261"/>
                  </a:lnTo>
                  <a:lnTo>
                    <a:pt x="113" y="229"/>
                  </a:lnTo>
                  <a:lnTo>
                    <a:pt x="88" y="199"/>
                  </a:lnTo>
                  <a:lnTo>
                    <a:pt x="65" y="168"/>
                  </a:lnTo>
                  <a:lnTo>
                    <a:pt x="47" y="140"/>
                  </a:lnTo>
                  <a:lnTo>
                    <a:pt x="33" y="114"/>
                  </a:lnTo>
                  <a:lnTo>
                    <a:pt x="21" y="90"/>
                  </a:lnTo>
                  <a:lnTo>
                    <a:pt x="13" y="67"/>
                  </a:lnTo>
                  <a:lnTo>
                    <a:pt x="8" y="47"/>
                  </a:lnTo>
                  <a:lnTo>
                    <a:pt x="4" y="31"/>
                  </a:lnTo>
                  <a:lnTo>
                    <a:pt x="1" y="18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891" y="1551"/>
              <a:ext cx="354" cy="248"/>
            </a:xfrm>
            <a:custGeom>
              <a:avLst/>
              <a:gdLst>
                <a:gd name="T0" fmla="*/ 1417 w 1417"/>
                <a:gd name="T1" fmla="*/ 2 h 995"/>
                <a:gd name="T2" fmla="*/ 1416 w 1417"/>
                <a:gd name="T3" fmla="*/ 18 h 995"/>
                <a:gd name="T4" fmla="*/ 1409 w 1417"/>
                <a:gd name="T5" fmla="*/ 47 h 995"/>
                <a:gd name="T6" fmla="*/ 1396 w 1417"/>
                <a:gd name="T7" fmla="*/ 90 h 995"/>
                <a:gd name="T8" fmla="*/ 1369 w 1417"/>
                <a:gd name="T9" fmla="*/ 140 h 995"/>
                <a:gd name="T10" fmla="*/ 1329 w 1417"/>
                <a:gd name="T11" fmla="*/ 199 h 995"/>
                <a:gd name="T12" fmla="*/ 1272 w 1417"/>
                <a:gd name="T13" fmla="*/ 261 h 995"/>
                <a:gd name="T14" fmla="*/ 1193 w 1417"/>
                <a:gd name="T15" fmla="*/ 328 h 995"/>
                <a:gd name="T16" fmla="*/ 1089 w 1417"/>
                <a:gd name="T17" fmla="*/ 396 h 995"/>
                <a:gd name="T18" fmla="*/ 958 w 1417"/>
                <a:gd name="T19" fmla="*/ 462 h 995"/>
                <a:gd name="T20" fmla="*/ 797 w 1417"/>
                <a:gd name="T21" fmla="*/ 525 h 995"/>
                <a:gd name="T22" fmla="*/ 597 w 1417"/>
                <a:gd name="T23" fmla="*/ 601 h 995"/>
                <a:gd name="T24" fmla="*/ 424 w 1417"/>
                <a:gd name="T25" fmla="*/ 682 h 995"/>
                <a:gd name="T26" fmla="*/ 277 w 1417"/>
                <a:gd name="T27" fmla="*/ 766 h 995"/>
                <a:gd name="T28" fmla="*/ 157 w 1417"/>
                <a:gd name="T29" fmla="*/ 849 h 995"/>
                <a:gd name="T30" fmla="*/ 64 w 1417"/>
                <a:gd name="T31" fmla="*/ 925 h 995"/>
                <a:gd name="T32" fmla="*/ 0 w 1417"/>
                <a:gd name="T33" fmla="*/ 995 h 995"/>
                <a:gd name="T34" fmla="*/ 13 w 1417"/>
                <a:gd name="T35" fmla="*/ 897 h 995"/>
                <a:gd name="T36" fmla="*/ 57 w 1417"/>
                <a:gd name="T37" fmla="*/ 803 h 995"/>
                <a:gd name="T38" fmla="*/ 125 w 1417"/>
                <a:gd name="T39" fmla="*/ 717 h 995"/>
                <a:gd name="T40" fmla="*/ 210 w 1417"/>
                <a:gd name="T41" fmla="*/ 637 h 995"/>
                <a:gd name="T42" fmla="*/ 309 w 1417"/>
                <a:gd name="T43" fmla="*/ 565 h 995"/>
                <a:gd name="T44" fmla="*/ 413 w 1417"/>
                <a:gd name="T45" fmla="*/ 500 h 995"/>
                <a:gd name="T46" fmla="*/ 520 w 1417"/>
                <a:gd name="T47" fmla="*/ 444 h 995"/>
                <a:gd name="T48" fmla="*/ 621 w 1417"/>
                <a:gd name="T49" fmla="*/ 397 h 995"/>
                <a:gd name="T50" fmla="*/ 710 w 1417"/>
                <a:gd name="T51" fmla="*/ 360 h 995"/>
                <a:gd name="T52" fmla="*/ 785 w 1417"/>
                <a:gd name="T53" fmla="*/ 333 h 995"/>
                <a:gd name="T54" fmla="*/ 882 w 1417"/>
                <a:gd name="T55" fmla="*/ 301 h 995"/>
                <a:gd name="T56" fmla="*/ 1008 w 1417"/>
                <a:gd name="T57" fmla="*/ 253 h 995"/>
                <a:gd name="T58" fmla="*/ 1118 w 1417"/>
                <a:gd name="T59" fmla="*/ 200 h 995"/>
                <a:gd name="T60" fmla="*/ 1213 w 1417"/>
                <a:gd name="T61" fmla="*/ 146 h 995"/>
                <a:gd name="T62" fmla="*/ 1292 w 1417"/>
                <a:gd name="T63" fmla="*/ 96 h 995"/>
                <a:gd name="T64" fmla="*/ 1352 w 1417"/>
                <a:gd name="T65" fmla="*/ 52 h 995"/>
                <a:gd name="T66" fmla="*/ 1393 w 1417"/>
                <a:gd name="T67" fmla="*/ 20 h 995"/>
                <a:gd name="T68" fmla="*/ 1414 w 1417"/>
                <a:gd name="T69" fmla="*/ 2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7" h="995">
                  <a:moveTo>
                    <a:pt x="1417" y="0"/>
                  </a:moveTo>
                  <a:lnTo>
                    <a:pt x="1417" y="2"/>
                  </a:lnTo>
                  <a:lnTo>
                    <a:pt x="1417" y="8"/>
                  </a:lnTo>
                  <a:lnTo>
                    <a:pt x="1416" y="18"/>
                  </a:lnTo>
                  <a:lnTo>
                    <a:pt x="1413" y="31"/>
                  </a:lnTo>
                  <a:lnTo>
                    <a:pt x="1409" y="47"/>
                  </a:lnTo>
                  <a:lnTo>
                    <a:pt x="1404" y="67"/>
                  </a:lnTo>
                  <a:lnTo>
                    <a:pt x="1396" y="90"/>
                  </a:lnTo>
                  <a:lnTo>
                    <a:pt x="1384" y="114"/>
                  </a:lnTo>
                  <a:lnTo>
                    <a:pt x="1369" y="140"/>
                  </a:lnTo>
                  <a:lnTo>
                    <a:pt x="1352" y="168"/>
                  </a:lnTo>
                  <a:lnTo>
                    <a:pt x="1329" y="199"/>
                  </a:lnTo>
                  <a:lnTo>
                    <a:pt x="1302" y="229"/>
                  </a:lnTo>
                  <a:lnTo>
                    <a:pt x="1272" y="261"/>
                  </a:lnTo>
                  <a:lnTo>
                    <a:pt x="1234" y="295"/>
                  </a:lnTo>
                  <a:lnTo>
                    <a:pt x="1193" y="328"/>
                  </a:lnTo>
                  <a:lnTo>
                    <a:pt x="1145" y="363"/>
                  </a:lnTo>
                  <a:lnTo>
                    <a:pt x="1089" y="396"/>
                  </a:lnTo>
                  <a:lnTo>
                    <a:pt x="1028" y="429"/>
                  </a:lnTo>
                  <a:lnTo>
                    <a:pt x="958" y="462"/>
                  </a:lnTo>
                  <a:lnTo>
                    <a:pt x="882" y="494"/>
                  </a:lnTo>
                  <a:lnTo>
                    <a:pt x="797" y="525"/>
                  </a:lnTo>
                  <a:lnTo>
                    <a:pt x="694" y="562"/>
                  </a:lnTo>
                  <a:lnTo>
                    <a:pt x="597" y="601"/>
                  </a:lnTo>
                  <a:lnTo>
                    <a:pt x="508" y="641"/>
                  </a:lnTo>
                  <a:lnTo>
                    <a:pt x="424" y="682"/>
                  </a:lnTo>
                  <a:lnTo>
                    <a:pt x="348" y="725"/>
                  </a:lnTo>
                  <a:lnTo>
                    <a:pt x="277" y="766"/>
                  </a:lnTo>
                  <a:lnTo>
                    <a:pt x="213" y="807"/>
                  </a:lnTo>
                  <a:lnTo>
                    <a:pt x="157" y="849"/>
                  </a:lnTo>
                  <a:lnTo>
                    <a:pt x="106" y="887"/>
                  </a:lnTo>
                  <a:lnTo>
                    <a:pt x="64" y="925"/>
                  </a:lnTo>
                  <a:lnTo>
                    <a:pt x="28" y="962"/>
                  </a:lnTo>
                  <a:lnTo>
                    <a:pt x="0" y="995"/>
                  </a:lnTo>
                  <a:lnTo>
                    <a:pt x="2" y="945"/>
                  </a:lnTo>
                  <a:lnTo>
                    <a:pt x="13" y="897"/>
                  </a:lnTo>
                  <a:lnTo>
                    <a:pt x="32" y="850"/>
                  </a:lnTo>
                  <a:lnTo>
                    <a:pt x="57" y="803"/>
                  </a:lnTo>
                  <a:lnTo>
                    <a:pt x="89" y="760"/>
                  </a:lnTo>
                  <a:lnTo>
                    <a:pt x="125" y="717"/>
                  </a:lnTo>
                  <a:lnTo>
                    <a:pt x="166" y="677"/>
                  </a:lnTo>
                  <a:lnTo>
                    <a:pt x="210" y="637"/>
                  </a:lnTo>
                  <a:lnTo>
                    <a:pt x="258" y="600"/>
                  </a:lnTo>
                  <a:lnTo>
                    <a:pt x="309" y="565"/>
                  </a:lnTo>
                  <a:lnTo>
                    <a:pt x="361" y="532"/>
                  </a:lnTo>
                  <a:lnTo>
                    <a:pt x="413" y="500"/>
                  </a:lnTo>
                  <a:lnTo>
                    <a:pt x="466" y="470"/>
                  </a:lnTo>
                  <a:lnTo>
                    <a:pt x="520" y="444"/>
                  </a:lnTo>
                  <a:lnTo>
                    <a:pt x="570" y="420"/>
                  </a:lnTo>
                  <a:lnTo>
                    <a:pt x="621" y="397"/>
                  </a:lnTo>
                  <a:lnTo>
                    <a:pt x="668" y="377"/>
                  </a:lnTo>
                  <a:lnTo>
                    <a:pt x="710" y="360"/>
                  </a:lnTo>
                  <a:lnTo>
                    <a:pt x="750" y="345"/>
                  </a:lnTo>
                  <a:lnTo>
                    <a:pt x="785" y="333"/>
                  </a:lnTo>
                  <a:lnTo>
                    <a:pt x="814" y="324"/>
                  </a:lnTo>
                  <a:lnTo>
                    <a:pt x="882" y="301"/>
                  </a:lnTo>
                  <a:lnTo>
                    <a:pt x="946" y="279"/>
                  </a:lnTo>
                  <a:lnTo>
                    <a:pt x="1008" y="253"/>
                  </a:lnTo>
                  <a:lnTo>
                    <a:pt x="1065" y="227"/>
                  </a:lnTo>
                  <a:lnTo>
                    <a:pt x="1118" y="200"/>
                  </a:lnTo>
                  <a:lnTo>
                    <a:pt x="1168" y="172"/>
                  </a:lnTo>
                  <a:lnTo>
                    <a:pt x="1213" y="146"/>
                  </a:lnTo>
                  <a:lnTo>
                    <a:pt x="1254" y="120"/>
                  </a:lnTo>
                  <a:lnTo>
                    <a:pt x="1292" y="96"/>
                  </a:lnTo>
                  <a:lnTo>
                    <a:pt x="1324" y="74"/>
                  </a:lnTo>
                  <a:lnTo>
                    <a:pt x="1352" y="52"/>
                  </a:lnTo>
                  <a:lnTo>
                    <a:pt x="1376" y="35"/>
                  </a:lnTo>
                  <a:lnTo>
                    <a:pt x="1393" y="20"/>
                  </a:lnTo>
                  <a:lnTo>
                    <a:pt x="1406" y="10"/>
                  </a:lnTo>
                  <a:lnTo>
                    <a:pt x="1414" y="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D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2352" y="1509"/>
              <a:ext cx="1042" cy="553"/>
            </a:xfrm>
            <a:custGeom>
              <a:avLst/>
              <a:gdLst>
                <a:gd name="T0" fmla="*/ 1939 w 4168"/>
                <a:gd name="T1" fmla="*/ 1446 h 2212"/>
                <a:gd name="T2" fmla="*/ 1861 w 4168"/>
                <a:gd name="T3" fmla="*/ 1615 h 2212"/>
                <a:gd name="T4" fmla="*/ 2161 w 4168"/>
                <a:gd name="T5" fmla="*/ 1976 h 2212"/>
                <a:gd name="T6" fmla="*/ 2281 w 4168"/>
                <a:gd name="T7" fmla="*/ 1462 h 2212"/>
                <a:gd name="T8" fmla="*/ 2087 w 4168"/>
                <a:gd name="T9" fmla="*/ 1216 h 2212"/>
                <a:gd name="T10" fmla="*/ 2828 w 4168"/>
                <a:gd name="T11" fmla="*/ 1176 h 2212"/>
                <a:gd name="T12" fmla="*/ 1288 w 4168"/>
                <a:gd name="T13" fmla="*/ 1092 h 2212"/>
                <a:gd name="T14" fmla="*/ 1533 w 4168"/>
                <a:gd name="T15" fmla="*/ 1160 h 2212"/>
                <a:gd name="T16" fmla="*/ 3149 w 4168"/>
                <a:gd name="T17" fmla="*/ 1136 h 2212"/>
                <a:gd name="T18" fmla="*/ 2684 w 4168"/>
                <a:gd name="T19" fmla="*/ 1326 h 2212"/>
                <a:gd name="T20" fmla="*/ 2643 w 4168"/>
                <a:gd name="T21" fmla="*/ 1398 h 2212"/>
                <a:gd name="T22" fmla="*/ 3251 w 4168"/>
                <a:gd name="T23" fmla="*/ 1197 h 2212"/>
                <a:gd name="T24" fmla="*/ 871 w 4168"/>
                <a:gd name="T25" fmla="*/ 903 h 2212"/>
                <a:gd name="T26" fmla="*/ 1137 w 4168"/>
                <a:gd name="T27" fmla="*/ 1365 h 2212"/>
                <a:gd name="T28" fmla="*/ 1799 w 4168"/>
                <a:gd name="T29" fmla="*/ 1266 h 2212"/>
                <a:gd name="T30" fmla="*/ 1219 w 4168"/>
                <a:gd name="T31" fmla="*/ 1311 h 2212"/>
                <a:gd name="T32" fmla="*/ 1028 w 4168"/>
                <a:gd name="T33" fmla="*/ 949 h 2212"/>
                <a:gd name="T34" fmla="*/ 3584 w 4168"/>
                <a:gd name="T35" fmla="*/ 954 h 2212"/>
                <a:gd name="T36" fmla="*/ 3669 w 4168"/>
                <a:gd name="T37" fmla="*/ 1205 h 2212"/>
                <a:gd name="T38" fmla="*/ 3104 w 4168"/>
                <a:gd name="T39" fmla="*/ 1596 h 2212"/>
                <a:gd name="T40" fmla="*/ 2403 w 4168"/>
                <a:gd name="T41" fmla="*/ 1836 h 2212"/>
                <a:gd name="T42" fmla="*/ 3380 w 4168"/>
                <a:gd name="T43" fmla="*/ 1627 h 2212"/>
                <a:gd name="T44" fmla="*/ 3788 w 4168"/>
                <a:gd name="T45" fmla="*/ 1025 h 2212"/>
                <a:gd name="T46" fmla="*/ 487 w 4168"/>
                <a:gd name="T47" fmla="*/ 792 h 2212"/>
                <a:gd name="T48" fmla="*/ 532 w 4168"/>
                <a:gd name="T49" fmla="*/ 1434 h 2212"/>
                <a:gd name="T50" fmla="*/ 1459 w 4168"/>
                <a:gd name="T51" fmla="*/ 1859 h 2212"/>
                <a:gd name="T52" fmla="*/ 1360 w 4168"/>
                <a:gd name="T53" fmla="*/ 1635 h 2212"/>
                <a:gd name="T54" fmla="*/ 633 w 4168"/>
                <a:gd name="T55" fmla="*/ 1385 h 2212"/>
                <a:gd name="T56" fmla="*/ 593 w 4168"/>
                <a:gd name="T57" fmla="*/ 1078 h 2212"/>
                <a:gd name="T58" fmla="*/ 649 w 4168"/>
                <a:gd name="T59" fmla="*/ 636 h 2212"/>
                <a:gd name="T60" fmla="*/ 3299 w 4168"/>
                <a:gd name="T61" fmla="*/ 339 h 2212"/>
                <a:gd name="T62" fmla="*/ 2752 w 4168"/>
                <a:gd name="T63" fmla="*/ 564 h 2212"/>
                <a:gd name="T64" fmla="*/ 2220 w 4168"/>
                <a:gd name="T65" fmla="*/ 927 h 2212"/>
                <a:gd name="T66" fmla="*/ 2408 w 4168"/>
                <a:gd name="T67" fmla="*/ 933 h 2212"/>
                <a:gd name="T68" fmla="*/ 3276 w 4168"/>
                <a:gd name="T69" fmla="*/ 530 h 2212"/>
                <a:gd name="T70" fmla="*/ 3540 w 4168"/>
                <a:gd name="T71" fmla="*/ 214 h 2212"/>
                <a:gd name="T72" fmla="*/ 628 w 4168"/>
                <a:gd name="T73" fmla="*/ 214 h 2212"/>
                <a:gd name="T74" fmla="*/ 892 w 4168"/>
                <a:gd name="T75" fmla="*/ 530 h 2212"/>
                <a:gd name="T76" fmla="*/ 1760 w 4168"/>
                <a:gd name="T77" fmla="*/ 933 h 2212"/>
                <a:gd name="T78" fmla="*/ 1948 w 4168"/>
                <a:gd name="T79" fmla="*/ 927 h 2212"/>
                <a:gd name="T80" fmla="*/ 1416 w 4168"/>
                <a:gd name="T81" fmla="*/ 564 h 2212"/>
                <a:gd name="T82" fmla="*/ 869 w 4168"/>
                <a:gd name="T83" fmla="*/ 339 h 2212"/>
                <a:gd name="T84" fmla="*/ 548 w 4168"/>
                <a:gd name="T85" fmla="*/ 0 h 2212"/>
                <a:gd name="T86" fmla="*/ 876 w 4168"/>
                <a:gd name="T87" fmla="*/ 213 h 2212"/>
                <a:gd name="T88" fmla="*/ 2229 w 4168"/>
                <a:gd name="T89" fmla="*/ 137 h 2212"/>
                <a:gd name="T90" fmla="*/ 3404 w 4168"/>
                <a:gd name="T91" fmla="*/ 157 h 2212"/>
                <a:gd name="T92" fmla="*/ 3637 w 4168"/>
                <a:gd name="T93" fmla="*/ 85 h 2212"/>
                <a:gd name="T94" fmla="*/ 3639 w 4168"/>
                <a:gd name="T95" fmla="*/ 340 h 2212"/>
                <a:gd name="T96" fmla="*/ 3704 w 4168"/>
                <a:gd name="T97" fmla="*/ 432 h 2212"/>
                <a:gd name="T98" fmla="*/ 4164 w 4168"/>
                <a:gd name="T99" fmla="*/ 1024 h 2212"/>
                <a:gd name="T100" fmla="*/ 3741 w 4168"/>
                <a:gd name="T101" fmla="*/ 1664 h 2212"/>
                <a:gd name="T102" fmla="*/ 2528 w 4168"/>
                <a:gd name="T103" fmla="*/ 2017 h 2212"/>
                <a:gd name="T104" fmla="*/ 2087 w 4168"/>
                <a:gd name="T105" fmla="*/ 2209 h 2212"/>
                <a:gd name="T106" fmla="*/ 1913 w 4168"/>
                <a:gd name="T107" fmla="*/ 2036 h 2212"/>
                <a:gd name="T108" fmla="*/ 600 w 4168"/>
                <a:gd name="T109" fmla="*/ 1755 h 2212"/>
                <a:gd name="T110" fmla="*/ 4 w 4168"/>
                <a:gd name="T111" fmla="*/ 1152 h 2212"/>
                <a:gd name="T112" fmla="*/ 409 w 4168"/>
                <a:gd name="T113" fmla="*/ 520 h 2212"/>
                <a:gd name="T114" fmla="*/ 480 w 4168"/>
                <a:gd name="T115" fmla="*/ 315 h 2212"/>
                <a:gd name="T116" fmla="*/ 535 w 4168"/>
                <a:gd name="T117" fmla="*/ 171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68" h="2212">
                  <a:moveTo>
                    <a:pt x="2084" y="1213"/>
                  </a:moveTo>
                  <a:lnTo>
                    <a:pt x="2084" y="1959"/>
                  </a:lnTo>
                  <a:lnTo>
                    <a:pt x="2045" y="1899"/>
                  </a:lnTo>
                  <a:lnTo>
                    <a:pt x="2011" y="1839"/>
                  </a:lnTo>
                  <a:lnTo>
                    <a:pt x="1981" y="1779"/>
                  </a:lnTo>
                  <a:lnTo>
                    <a:pt x="1957" y="1719"/>
                  </a:lnTo>
                  <a:lnTo>
                    <a:pt x="1940" y="1662"/>
                  </a:lnTo>
                  <a:lnTo>
                    <a:pt x="1929" y="1604"/>
                  </a:lnTo>
                  <a:lnTo>
                    <a:pt x="1925" y="1550"/>
                  </a:lnTo>
                  <a:lnTo>
                    <a:pt x="1929" y="1497"/>
                  </a:lnTo>
                  <a:lnTo>
                    <a:pt x="1939" y="1446"/>
                  </a:lnTo>
                  <a:lnTo>
                    <a:pt x="1953" y="1399"/>
                  </a:lnTo>
                  <a:lnTo>
                    <a:pt x="1973" y="1354"/>
                  </a:lnTo>
                  <a:lnTo>
                    <a:pt x="1997" y="1311"/>
                  </a:lnTo>
                  <a:lnTo>
                    <a:pt x="1971" y="1341"/>
                  </a:lnTo>
                  <a:lnTo>
                    <a:pt x="1947" y="1371"/>
                  </a:lnTo>
                  <a:lnTo>
                    <a:pt x="1923" y="1405"/>
                  </a:lnTo>
                  <a:lnTo>
                    <a:pt x="1903" y="1442"/>
                  </a:lnTo>
                  <a:lnTo>
                    <a:pt x="1885" y="1481"/>
                  </a:lnTo>
                  <a:lnTo>
                    <a:pt x="1872" y="1523"/>
                  </a:lnTo>
                  <a:lnTo>
                    <a:pt x="1864" y="1568"/>
                  </a:lnTo>
                  <a:lnTo>
                    <a:pt x="1861" y="1615"/>
                  </a:lnTo>
                  <a:lnTo>
                    <a:pt x="1865" y="1668"/>
                  </a:lnTo>
                  <a:lnTo>
                    <a:pt x="1876" y="1722"/>
                  </a:lnTo>
                  <a:lnTo>
                    <a:pt x="1893" y="1774"/>
                  </a:lnTo>
                  <a:lnTo>
                    <a:pt x="1916" y="1827"/>
                  </a:lnTo>
                  <a:lnTo>
                    <a:pt x="1944" y="1877"/>
                  </a:lnTo>
                  <a:lnTo>
                    <a:pt x="1976" y="1928"/>
                  </a:lnTo>
                  <a:lnTo>
                    <a:pt x="2011" y="1976"/>
                  </a:lnTo>
                  <a:lnTo>
                    <a:pt x="2047" y="2021"/>
                  </a:lnTo>
                  <a:lnTo>
                    <a:pt x="2084" y="2065"/>
                  </a:lnTo>
                  <a:lnTo>
                    <a:pt x="2123" y="2021"/>
                  </a:lnTo>
                  <a:lnTo>
                    <a:pt x="2161" y="1976"/>
                  </a:lnTo>
                  <a:lnTo>
                    <a:pt x="2197" y="1927"/>
                  </a:lnTo>
                  <a:lnTo>
                    <a:pt x="2231" y="1877"/>
                  </a:lnTo>
                  <a:lnTo>
                    <a:pt x="2259" y="1826"/>
                  </a:lnTo>
                  <a:lnTo>
                    <a:pt x="2284" y="1774"/>
                  </a:lnTo>
                  <a:lnTo>
                    <a:pt x="2301" y="1722"/>
                  </a:lnTo>
                  <a:lnTo>
                    <a:pt x="2313" y="1668"/>
                  </a:lnTo>
                  <a:lnTo>
                    <a:pt x="2317" y="1615"/>
                  </a:lnTo>
                  <a:lnTo>
                    <a:pt x="2315" y="1575"/>
                  </a:lnTo>
                  <a:lnTo>
                    <a:pt x="2308" y="1537"/>
                  </a:lnTo>
                  <a:lnTo>
                    <a:pt x="2296" y="1498"/>
                  </a:lnTo>
                  <a:lnTo>
                    <a:pt x="2281" y="1462"/>
                  </a:lnTo>
                  <a:lnTo>
                    <a:pt x="2264" y="1427"/>
                  </a:lnTo>
                  <a:lnTo>
                    <a:pt x="2244" y="1394"/>
                  </a:lnTo>
                  <a:lnTo>
                    <a:pt x="2223" y="1362"/>
                  </a:lnTo>
                  <a:lnTo>
                    <a:pt x="2201" y="1334"/>
                  </a:lnTo>
                  <a:lnTo>
                    <a:pt x="2179" y="1307"/>
                  </a:lnTo>
                  <a:lnTo>
                    <a:pt x="2157" y="1283"/>
                  </a:lnTo>
                  <a:lnTo>
                    <a:pt x="2139" y="1263"/>
                  </a:lnTo>
                  <a:lnTo>
                    <a:pt x="2120" y="1245"/>
                  </a:lnTo>
                  <a:lnTo>
                    <a:pt x="2105" y="1232"/>
                  </a:lnTo>
                  <a:lnTo>
                    <a:pt x="2093" y="1221"/>
                  </a:lnTo>
                  <a:lnTo>
                    <a:pt x="2087" y="1216"/>
                  </a:lnTo>
                  <a:lnTo>
                    <a:pt x="2084" y="1213"/>
                  </a:lnTo>
                  <a:close/>
                  <a:moveTo>
                    <a:pt x="2845" y="1022"/>
                  </a:moveTo>
                  <a:lnTo>
                    <a:pt x="2619" y="1140"/>
                  </a:lnTo>
                  <a:lnTo>
                    <a:pt x="2635" y="1160"/>
                  </a:lnTo>
                  <a:lnTo>
                    <a:pt x="2656" y="1176"/>
                  </a:lnTo>
                  <a:lnTo>
                    <a:pt x="2681" y="1188"/>
                  </a:lnTo>
                  <a:lnTo>
                    <a:pt x="2711" y="1196"/>
                  </a:lnTo>
                  <a:lnTo>
                    <a:pt x="2741" y="1198"/>
                  </a:lnTo>
                  <a:lnTo>
                    <a:pt x="2773" y="1196"/>
                  </a:lnTo>
                  <a:lnTo>
                    <a:pt x="2803" y="1188"/>
                  </a:lnTo>
                  <a:lnTo>
                    <a:pt x="2828" y="1176"/>
                  </a:lnTo>
                  <a:lnTo>
                    <a:pt x="2849" y="1158"/>
                  </a:lnTo>
                  <a:lnTo>
                    <a:pt x="2867" y="1140"/>
                  </a:lnTo>
                  <a:lnTo>
                    <a:pt x="2877" y="1117"/>
                  </a:lnTo>
                  <a:lnTo>
                    <a:pt x="2880" y="1092"/>
                  </a:lnTo>
                  <a:lnTo>
                    <a:pt x="2876" y="1066"/>
                  </a:lnTo>
                  <a:lnTo>
                    <a:pt x="2864" y="1042"/>
                  </a:lnTo>
                  <a:lnTo>
                    <a:pt x="2845" y="1022"/>
                  </a:lnTo>
                  <a:close/>
                  <a:moveTo>
                    <a:pt x="1323" y="1022"/>
                  </a:moveTo>
                  <a:lnTo>
                    <a:pt x="1304" y="1042"/>
                  </a:lnTo>
                  <a:lnTo>
                    <a:pt x="1292" y="1066"/>
                  </a:lnTo>
                  <a:lnTo>
                    <a:pt x="1288" y="1092"/>
                  </a:lnTo>
                  <a:lnTo>
                    <a:pt x="1291" y="1117"/>
                  </a:lnTo>
                  <a:lnTo>
                    <a:pt x="1301" y="1140"/>
                  </a:lnTo>
                  <a:lnTo>
                    <a:pt x="1317" y="1158"/>
                  </a:lnTo>
                  <a:lnTo>
                    <a:pt x="1339" y="1176"/>
                  </a:lnTo>
                  <a:lnTo>
                    <a:pt x="1365" y="1188"/>
                  </a:lnTo>
                  <a:lnTo>
                    <a:pt x="1395" y="1196"/>
                  </a:lnTo>
                  <a:lnTo>
                    <a:pt x="1425" y="1198"/>
                  </a:lnTo>
                  <a:lnTo>
                    <a:pt x="1457" y="1196"/>
                  </a:lnTo>
                  <a:lnTo>
                    <a:pt x="1487" y="1188"/>
                  </a:lnTo>
                  <a:lnTo>
                    <a:pt x="1512" y="1176"/>
                  </a:lnTo>
                  <a:lnTo>
                    <a:pt x="1533" y="1160"/>
                  </a:lnTo>
                  <a:lnTo>
                    <a:pt x="1549" y="1140"/>
                  </a:lnTo>
                  <a:lnTo>
                    <a:pt x="1323" y="1022"/>
                  </a:lnTo>
                  <a:close/>
                  <a:moveTo>
                    <a:pt x="3248" y="809"/>
                  </a:moveTo>
                  <a:lnTo>
                    <a:pt x="3097" y="889"/>
                  </a:lnTo>
                  <a:lnTo>
                    <a:pt x="3121" y="919"/>
                  </a:lnTo>
                  <a:lnTo>
                    <a:pt x="3140" y="949"/>
                  </a:lnTo>
                  <a:lnTo>
                    <a:pt x="3153" y="982"/>
                  </a:lnTo>
                  <a:lnTo>
                    <a:pt x="3163" y="1017"/>
                  </a:lnTo>
                  <a:lnTo>
                    <a:pt x="3165" y="1053"/>
                  </a:lnTo>
                  <a:lnTo>
                    <a:pt x="3161" y="1096"/>
                  </a:lnTo>
                  <a:lnTo>
                    <a:pt x="3149" y="1136"/>
                  </a:lnTo>
                  <a:lnTo>
                    <a:pt x="3131" y="1173"/>
                  </a:lnTo>
                  <a:lnTo>
                    <a:pt x="3105" y="1209"/>
                  </a:lnTo>
                  <a:lnTo>
                    <a:pt x="3073" y="1241"/>
                  </a:lnTo>
                  <a:lnTo>
                    <a:pt x="3037" y="1269"/>
                  </a:lnTo>
                  <a:lnTo>
                    <a:pt x="2995" y="1293"/>
                  </a:lnTo>
                  <a:lnTo>
                    <a:pt x="2949" y="1311"/>
                  </a:lnTo>
                  <a:lnTo>
                    <a:pt x="2900" y="1326"/>
                  </a:lnTo>
                  <a:lnTo>
                    <a:pt x="2847" y="1335"/>
                  </a:lnTo>
                  <a:lnTo>
                    <a:pt x="2791" y="1338"/>
                  </a:lnTo>
                  <a:lnTo>
                    <a:pt x="2736" y="1335"/>
                  </a:lnTo>
                  <a:lnTo>
                    <a:pt x="2684" y="1326"/>
                  </a:lnTo>
                  <a:lnTo>
                    <a:pt x="2635" y="1313"/>
                  </a:lnTo>
                  <a:lnTo>
                    <a:pt x="2589" y="1293"/>
                  </a:lnTo>
                  <a:lnTo>
                    <a:pt x="2548" y="1270"/>
                  </a:lnTo>
                  <a:lnTo>
                    <a:pt x="2511" y="1242"/>
                  </a:lnTo>
                  <a:lnTo>
                    <a:pt x="2480" y="1210"/>
                  </a:lnTo>
                  <a:lnTo>
                    <a:pt x="2369" y="1266"/>
                  </a:lnTo>
                  <a:lnTo>
                    <a:pt x="2415" y="1302"/>
                  </a:lnTo>
                  <a:lnTo>
                    <a:pt x="2464" y="1334"/>
                  </a:lnTo>
                  <a:lnTo>
                    <a:pt x="2520" y="1361"/>
                  </a:lnTo>
                  <a:lnTo>
                    <a:pt x="2580" y="1382"/>
                  </a:lnTo>
                  <a:lnTo>
                    <a:pt x="2643" y="1398"/>
                  </a:lnTo>
                  <a:lnTo>
                    <a:pt x="2709" y="1409"/>
                  </a:lnTo>
                  <a:lnTo>
                    <a:pt x="2780" y="1411"/>
                  </a:lnTo>
                  <a:lnTo>
                    <a:pt x="2847" y="1409"/>
                  </a:lnTo>
                  <a:lnTo>
                    <a:pt x="2911" y="1399"/>
                  </a:lnTo>
                  <a:lnTo>
                    <a:pt x="2972" y="1385"/>
                  </a:lnTo>
                  <a:lnTo>
                    <a:pt x="3031" y="1365"/>
                  </a:lnTo>
                  <a:lnTo>
                    <a:pt x="3085" y="1339"/>
                  </a:lnTo>
                  <a:lnTo>
                    <a:pt x="3135" y="1309"/>
                  </a:lnTo>
                  <a:lnTo>
                    <a:pt x="3179" y="1275"/>
                  </a:lnTo>
                  <a:lnTo>
                    <a:pt x="3217" y="1237"/>
                  </a:lnTo>
                  <a:lnTo>
                    <a:pt x="3251" y="1197"/>
                  </a:lnTo>
                  <a:lnTo>
                    <a:pt x="3277" y="1152"/>
                  </a:lnTo>
                  <a:lnTo>
                    <a:pt x="3297" y="1105"/>
                  </a:lnTo>
                  <a:lnTo>
                    <a:pt x="3309" y="1056"/>
                  </a:lnTo>
                  <a:lnTo>
                    <a:pt x="3313" y="1005"/>
                  </a:lnTo>
                  <a:lnTo>
                    <a:pt x="3309" y="952"/>
                  </a:lnTo>
                  <a:lnTo>
                    <a:pt x="3296" y="903"/>
                  </a:lnTo>
                  <a:lnTo>
                    <a:pt x="3276" y="855"/>
                  </a:lnTo>
                  <a:lnTo>
                    <a:pt x="3248" y="809"/>
                  </a:lnTo>
                  <a:close/>
                  <a:moveTo>
                    <a:pt x="920" y="809"/>
                  </a:moveTo>
                  <a:lnTo>
                    <a:pt x="892" y="855"/>
                  </a:lnTo>
                  <a:lnTo>
                    <a:pt x="871" y="903"/>
                  </a:lnTo>
                  <a:lnTo>
                    <a:pt x="859" y="952"/>
                  </a:lnTo>
                  <a:lnTo>
                    <a:pt x="855" y="1005"/>
                  </a:lnTo>
                  <a:lnTo>
                    <a:pt x="859" y="1056"/>
                  </a:lnTo>
                  <a:lnTo>
                    <a:pt x="871" y="1105"/>
                  </a:lnTo>
                  <a:lnTo>
                    <a:pt x="891" y="1152"/>
                  </a:lnTo>
                  <a:lnTo>
                    <a:pt x="917" y="1197"/>
                  </a:lnTo>
                  <a:lnTo>
                    <a:pt x="949" y="1237"/>
                  </a:lnTo>
                  <a:lnTo>
                    <a:pt x="989" y="1275"/>
                  </a:lnTo>
                  <a:lnTo>
                    <a:pt x="1033" y="1309"/>
                  </a:lnTo>
                  <a:lnTo>
                    <a:pt x="1083" y="1339"/>
                  </a:lnTo>
                  <a:lnTo>
                    <a:pt x="1137" y="1365"/>
                  </a:lnTo>
                  <a:lnTo>
                    <a:pt x="1195" y="1385"/>
                  </a:lnTo>
                  <a:lnTo>
                    <a:pt x="1257" y="1399"/>
                  </a:lnTo>
                  <a:lnTo>
                    <a:pt x="1321" y="1409"/>
                  </a:lnTo>
                  <a:lnTo>
                    <a:pt x="1388" y="1411"/>
                  </a:lnTo>
                  <a:lnTo>
                    <a:pt x="1457" y="1409"/>
                  </a:lnTo>
                  <a:lnTo>
                    <a:pt x="1525" y="1398"/>
                  </a:lnTo>
                  <a:lnTo>
                    <a:pt x="1588" y="1382"/>
                  </a:lnTo>
                  <a:lnTo>
                    <a:pt x="1648" y="1361"/>
                  </a:lnTo>
                  <a:lnTo>
                    <a:pt x="1703" y="1334"/>
                  </a:lnTo>
                  <a:lnTo>
                    <a:pt x="1753" y="1302"/>
                  </a:lnTo>
                  <a:lnTo>
                    <a:pt x="1799" y="1266"/>
                  </a:lnTo>
                  <a:lnTo>
                    <a:pt x="1688" y="1210"/>
                  </a:lnTo>
                  <a:lnTo>
                    <a:pt x="1657" y="1242"/>
                  </a:lnTo>
                  <a:lnTo>
                    <a:pt x="1620" y="1270"/>
                  </a:lnTo>
                  <a:lnTo>
                    <a:pt x="1579" y="1293"/>
                  </a:lnTo>
                  <a:lnTo>
                    <a:pt x="1533" y="1313"/>
                  </a:lnTo>
                  <a:lnTo>
                    <a:pt x="1484" y="1326"/>
                  </a:lnTo>
                  <a:lnTo>
                    <a:pt x="1431" y="1335"/>
                  </a:lnTo>
                  <a:lnTo>
                    <a:pt x="1376" y="1338"/>
                  </a:lnTo>
                  <a:lnTo>
                    <a:pt x="1321" y="1335"/>
                  </a:lnTo>
                  <a:lnTo>
                    <a:pt x="1268" y="1326"/>
                  </a:lnTo>
                  <a:lnTo>
                    <a:pt x="1219" y="1311"/>
                  </a:lnTo>
                  <a:lnTo>
                    <a:pt x="1173" y="1293"/>
                  </a:lnTo>
                  <a:lnTo>
                    <a:pt x="1131" y="1269"/>
                  </a:lnTo>
                  <a:lnTo>
                    <a:pt x="1095" y="1241"/>
                  </a:lnTo>
                  <a:lnTo>
                    <a:pt x="1063" y="1209"/>
                  </a:lnTo>
                  <a:lnTo>
                    <a:pt x="1037" y="1173"/>
                  </a:lnTo>
                  <a:lnTo>
                    <a:pt x="1019" y="1136"/>
                  </a:lnTo>
                  <a:lnTo>
                    <a:pt x="1007" y="1096"/>
                  </a:lnTo>
                  <a:lnTo>
                    <a:pt x="1003" y="1053"/>
                  </a:lnTo>
                  <a:lnTo>
                    <a:pt x="1005" y="1017"/>
                  </a:lnTo>
                  <a:lnTo>
                    <a:pt x="1013" y="982"/>
                  </a:lnTo>
                  <a:lnTo>
                    <a:pt x="1028" y="949"/>
                  </a:lnTo>
                  <a:lnTo>
                    <a:pt x="1047" y="919"/>
                  </a:lnTo>
                  <a:lnTo>
                    <a:pt x="1071" y="889"/>
                  </a:lnTo>
                  <a:lnTo>
                    <a:pt x="920" y="809"/>
                  </a:lnTo>
                  <a:close/>
                  <a:moveTo>
                    <a:pt x="3519" y="636"/>
                  </a:moveTo>
                  <a:lnTo>
                    <a:pt x="3475" y="671"/>
                  </a:lnTo>
                  <a:lnTo>
                    <a:pt x="3509" y="721"/>
                  </a:lnTo>
                  <a:lnTo>
                    <a:pt x="3537" y="772"/>
                  </a:lnTo>
                  <a:lnTo>
                    <a:pt x="3557" y="821"/>
                  </a:lnTo>
                  <a:lnTo>
                    <a:pt x="3571" y="868"/>
                  </a:lnTo>
                  <a:lnTo>
                    <a:pt x="3579" y="913"/>
                  </a:lnTo>
                  <a:lnTo>
                    <a:pt x="3584" y="954"/>
                  </a:lnTo>
                  <a:lnTo>
                    <a:pt x="3584" y="992"/>
                  </a:lnTo>
                  <a:lnTo>
                    <a:pt x="3583" y="1025"/>
                  </a:lnTo>
                  <a:lnTo>
                    <a:pt x="3579" y="1054"/>
                  </a:lnTo>
                  <a:lnTo>
                    <a:pt x="3575" y="1078"/>
                  </a:lnTo>
                  <a:lnTo>
                    <a:pt x="3571" y="1096"/>
                  </a:lnTo>
                  <a:lnTo>
                    <a:pt x="3568" y="1106"/>
                  </a:lnTo>
                  <a:lnTo>
                    <a:pt x="3567" y="1110"/>
                  </a:lnTo>
                  <a:lnTo>
                    <a:pt x="3689" y="1054"/>
                  </a:lnTo>
                  <a:lnTo>
                    <a:pt x="3692" y="1106"/>
                  </a:lnTo>
                  <a:lnTo>
                    <a:pt x="3684" y="1157"/>
                  </a:lnTo>
                  <a:lnTo>
                    <a:pt x="3669" y="1205"/>
                  </a:lnTo>
                  <a:lnTo>
                    <a:pt x="3645" y="1253"/>
                  </a:lnTo>
                  <a:lnTo>
                    <a:pt x="3615" y="1298"/>
                  </a:lnTo>
                  <a:lnTo>
                    <a:pt x="3577" y="1342"/>
                  </a:lnTo>
                  <a:lnTo>
                    <a:pt x="3535" y="1385"/>
                  </a:lnTo>
                  <a:lnTo>
                    <a:pt x="3485" y="1423"/>
                  </a:lnTo>
                  <a:lnTo>
                    <a:pt x="3431" y="1461"/>
                  </a:lnTo>
                  <a:lnTo>
                    <a:pt x="3372" y="1494"/>
                  </a:lnTo>
                  <a:lnTo>
                    <a:pt x="3309" y="1525"/>
                  </a:lnTo>
                  <a:lnTo>
                    <a:pt x="3244" y="1553"/>
                  </a:lnTo>
                  <a:lnTo>
                    <a:pt x="3175" y="1576"/>
                  </a:lnTo>
                  <a:lnTo>
                    <a:pt x="3104" y="1596"/>
                  </a:lnTo>
                  <a:lnTo>
                    <a:pt x="3031" y="1612"/>
                  </a:lnTo>
                  <a:lnTo>
                    <a:pt x="2957" y="1624"/>
                  </a:lnTo>
                  <a:lnTo>
                    <a:pt x="2883" y="1632"/>
                  </a:lnTo>
                  <a:lnTo>
                    <a:pt x="2808" y="1635"/>
                  </a:lnTo>
                  <a:lnTo>
                    <a:pt x="2733" y="1632"/>
                  </a:lnTo>
                  <a:lnTo>
                    <a:pt x="2660" y="1626"/>
                  </a:lnTo>
                  <a:lnTo>
                    <a:pt x="2588" y="1614"/>
                  </a:lnTo>
                  <a:lnTo>
                    <a:pt x="2660" y="1752"/>
                  </a:lnTo>
                  <a:lnTo>
                    <a:pt x="2476" y="1690"/>
                  </a:lnTo>
                  <a:lnTo>
                    <a:pt x="2443" y="1763"/>
                  </a:lnTo>
                  <a:lnTo>
                    <a:pt x="2403" y="1836"/>
                  </a:lnTo>
                  <a:lnTo>
                    <a:pt x="2356" y="1905"/>
                  </a:lnTo>
                  <a:lnTo>
                    <a:pt x="2477" y="1893"/>
                  </a:lnTo>
                  <a:lnTo>
                    <a:pt x="2595" y="1879"/>
                  </a:lnTo>
                  <a:lnTo>
                    <a:pt x="2708" y="1859"/>
                  </a:lnTo>
                  <a:lnTo>
                    <a:pt x="2819" y="1836"/>
                  </a:lnTo>
                  <a:lnTo>
                    <a:pt x="2924" y="1810"/>
                  </a:lnTo>
                  <a:lnTo>
                    <a:pt x="3025" y="1779"/>
                  </a:lnTo>
                  <a:lnTo>
                    <a:pt x="3123" y="1746"/>
                  </a:lnTo>
                  <a:lnTo>
                    <a:pt x="3213" y="1708"/>
                  </a:lnTo>
                  <a:lnTo>
                    <a:pt x="3300" y="1670"/>
                  </a:lnTo>
                  <a:lnTo>
                    <a:pt x="3380" y="1627"/>
                  </a:lnTo>
                  <a:lnTo>
                    <a:pt x="3455" y="1583"/>
                  </a:lnTo>
                  <a:lnTo>
                    <a:pt x="3521" y="1535"/>
                  </a:lnTo>
                  <a:lnTo>
                    <a:pt x="3583" y="1486"/>
                  </a:lnTo>
                  <a:lnTo>
                    <a:pt x="3636" y="1434"/>
                  </a:lnTo>
                  <a:lnTo>
                    <a:pt x="3683" y="1381"/>
                  </a:lnTo>
                  <a:lnTo>
                    <a:pt x="3721" y="1325"/>
                  </a:lnTo>
                  <a:lnTo>
                    <a:pt x="3752" y="1267"/>
                  </a:lnTo>
                  <a:lnTo>
                    <a:pt x="3775" y="1209"/>
                  </a:lnTo>
                  <a:lnTo>
                    <a:pt x="3788" y="1148"/>
                  </a:lnTo>
                  <a:lnTo>
                    <a:pt x="3793" y="1086"/>
                  </a:lnTo>
                  <a:lnTo>
                    <a:pt x="3788" y="1025"/>
                  </a:lnTo>
                  <a:lnTo>
                    <a:pt x="3775" y="965"/>
                  </a:lnTo>
                  <a:lnTo>
                    <a:pt x="3752" y="905"/>
                  </a:lnTo>
                  <a:lnTo>
                    <a:pt x="3720" y="848"/>
                  </a:lnTo>
                  <a:lnTo>
                    <a:pt x="3681" y="792"/>
                  </a:lnTo>
                  <a:lnTo>
                    <a:pt x="3635" y="739"/>
                  </a:lnTo>
                  <a:lnTo>
                    <a:pt x="3580" y="687"/>
                  </a:lnTo>
                  <a:lnTo>
                    <a:pt x="3519" y="636"/>
                  </a:lnTo>
                  <a:close/>
                  <a:moveTo>
                    <a:pt x="649" y="636"/>
                  </a:moveTo>
                  <a:lnTo>
                    <a:pt x="588" y="687"/>
                  </a:lnTo>
                  <a:lnTo>
                    <a:pt x="533" y="739"/>
                  </a:lnTo>
                  <a:lnTo>
                    <a:pt x="487" y="792"/>
                  </a:lnTo>
                  <a:lnTo>
                    <a:pt x="447" y="848"/>
                  </a:lnTo>
                  <a:lnTo>
                    <a:pt x="416" y="905"/>
                  </a:lnTo>
                  <a:lnTo>
                    <a:pt x="393" y="965"/>
                  </a:lnTo>
                  <a:lnTo>
                    <a:pt x="380" y="1025"/>
                  </a:lnTo>
                  <a:lnTo>
                    <a:pt x="375" y="1086"/>
                  </a:lnTo>
                  <a:lnTo>
                    <a:pt x="380" y="1148"/>
                  </a:lnTo>
                  <a:lnTo>
                    <a:pt x="393" y="1209"/>
                  </a:lnTo>
                  <a:lnTo>
                    <a:pt x="416" y="1267"/>
                  </a:lnTo>
                  <a:lnTo>
                    <a:pt x="447" y="1325"/>
                  </a:lnTo>
                  <a:lnTo>
                    <a:pt x="485" y="1381"/>
                  </a:lnTo>
                  <a:lnTo>
                    <a:pt x="532" y="1434"/>
                  </a:lnTo>
                  <a:lnTo>
                    <a:pt x="585" y="1486"/>
                  </a:lnTo>
                  <a:lnTo>
                    <a:pt x="647" y="1535"/>
                  </a:lnTo>
                  <a:lnTo>
                    <a:pt x="713" y="1583"/>
                  </a:lnTo>
                  <a:lnTo>
                    <a:pt x="788" y="1627"/>
                  </a:lnTo>
                  <a:lnTo>
                    <a:pt x="868" y="1670"/>
                  </a:lnTo>
                  <a:lnTo>
                    <a:pt x="955" y="1708"/>
                  </a:lnTo>
                  <a:lnTo>
                    <a:pt x="1045" y="1746"/>
                  </a:lnTo>
                  <a:lnTo>
                    <a:pt x="1143" y="1779"/>
                  </a:lnTo>
                  <a:lnTo>
                    <a:pt x="1244" y="1810"/>
                  </a:lnTo>
                  <a:lnTo>
                    <a:pt x="1349" y="1836"/>
                  </a:lnTo>
                  <a:lnTo>
                    <a:pt x="1459" y="1859"/>
                  </a:lnTo>
                  <a:lnTo>
                    <a:pt x="1573" y="1879"/>
                  </a:lnTo>
                  <a:lnTo>
                    <a:pt x="1691" y="1893"/>
                  </a:lnTo>
                  <a:lnTo>
                    <a:pt x="1811" y="1905"/>
                  </a:lnTo>
                  <a:lnTo>
                    <a:pt x="1765" y="1836"/>
                  </a:lnTo>
                  <a:lnTo>
                    <a:pt x="1725" y="1763"/>
                  </a:lnTo>
                  <a:lnTo>
                    <a:pt x="1692" y="1690"/>
                  </a:lnTo>
                  <a:lnTo>
                    <a:pt x="1507" y="1752"/>
                  </a:lnTo>
                  <a:lnTo>
                    <a:pt x="1580" y="1614"/>
                  </a:lnTo>
                  <a:lnTo>
                    <a:pt x="1508" y="1626"/>
                  </a:lnTo>
                  <a:lnTo>
                    <a:pt x="1435" y="1632"/>
                  </a:lnTo>
                  <a:lnTo>
                    <a:pt x="1360" y="1635"/>
                  </a:lnTo>
                  <a:lnTo>
                    <a:pt x="1285" y="1632"/>
                  </a:lnTo>
                  <a:lnTo>
                    <a:pt x="1211" y="1624"/>
                  </a:lnTo>
                  <a:lnTo>
                    <a:pt x="1136" y="1612"/>
                  </a:lnTo>
                  <a:lnTo>
                    <a:pt x="1064" y="1596"/>
                  </a:lnTo>
                  <a:lnTo>
                    <a:pt x="992" y="1576"/>
                  </a:lnTo>
                  <a:lnTo>
                    <a:pt x="924" y="1553"/>
                  </a:lnTo>
                  <a:lnTo>
                    <a:pt x="857" y="1525"/>
                  </a:lnTo>
                  <a:lnTo>
                    <a:pt x="796" y="1494"/>
                  </a:lnTo>
                  <a:lnTo>
                    <a:pt x="737" y="1461"/>
                  </a:lnTo>
                  <a:lnTo>
                    <a:pt x="683" y="1423"/>
                  </a:lnTo>
                  <a:lnTo>
                    <a:pt x="633" y="1385"/>
                  </a:lnTo>
                  <a:lnTo>
                    <a:pt x="591" y="1342"/>
                  </a:lnTo>
                  <a:lnTo>
                    <a:pt x="553" y="1298"/>
                  </a:lnTo>
                  <a:lnTo>
                    <a:pt x="523" y="1253"/>
                  </a:lnTo>
                  <a:lnTo>
                    <a:pt x="499" y="1205"/>
                  </a:lnTo>
                  <a:lnTo>
                    <a:pt x="484" y="1157"/>
                  </a:lnTo>
                  <a:lnTo>
                    <a:pt x="476" y="1106"/>
                  </a:lnTo>
                  <a:lnTo>
                    <a:pt x="479" y="1054"/>
                  </a:lnTo>
                  <a:lnTo>
                    <a:pt x="601" y="1110"/>
                  </a:lnTo>
                  <a:lnTo>
                    <a:pt x="600" y="1106"/>
                  </a:lnTo>
                  <a:lnTo>
                    <a:pt x="597" y="1096"/>
                  </a:lnTo>
                  <a:lnTo>
                    <a:pt x="593" y="1078"/>
                  </a:lnTo>
                  <a:lnTo>
                    <a:pt x="589" y="1054"/>
                  </a:lnTo>
                  <a:lnTo>
                    <a:pt x="585" y="1025"/>
                  </a:lnTo>
                  <a:lnTo>
                    <a:pt x="584" y="992"/>
                  </a:lnTo>
                  <a:lnTo>
                    <a:pt x="584" y="954"/>
                  </a:lnTo>
                  <a:lnTo>
                    <a:pt x="589" y="913"/>
                  </a:lnTo>
                  <a:lnTo>
                    <a:pt x="597" y="868"/>
                  </a:lnTo>
                  <a:lnTo>
                    <a:pt x="611" y="821"/>
                  </a:lnTo>
                  <a:lnTo>
                    <a:pt x="631" y="772"/>
                  </a:lnTo>
                  <a:lnTo>
                    <a:pt x="659" y="721"/>
                  </a:lnTo>
                  <a:lnTo>
                    <a:pt x="693" y="671"/>
                  </a:lnTo>
                  <a:lnTo>
                    <a:pt x="649" y="636"/>
                  </a:lnTo>
                  <a:close/>
                  <a:moveTo>
                    <a:pt x="3548" y="167"/>
                  </a:moveTo>
                  <a:lnTo>
                    <a:pt x="3545" y="169"/>
                  </a:lnTo>
                  <a:lnTo>
                    <a:pt x="3537" y="177"/>
                  </a:lnTo>
                  <a:lnTo>
                    <a:pt x="3524" y="187"/>
                  </a:lnTo>
                  <a:lnTo>
                    <a:pt x="3507" y="202"/>
                  </a:lnTo>
                  <a:lnTo>
                    <a:pt x="3483" y="219"/>
                  </a:lnTo>
                  <a:lnTo>
                    <a:pt x="3455" y="241"/>
                  </a:lnTo>
                  <a:lnTo>
                    <a:pt x="3423" y="263"/>
                  </a:lnTo>
                  <a:lnTo>
                    <a:pt x="3385" y="287"/>
                  </a:lnTo>
                  <a:lnTo>
                    <a:pt x="3344" y="313"/>
                  </a:lnTo>
                  <a:lnTo>
                    <a:pt x="3299" y="339"/>
                  </a:lnTo>
                  <a:lnTo>
                    <a:pt x="3249" y="367"/>
                  </a:lnTo>
                  <a:lnTo>
                    <a:pt x="3196" y="394"/>
                  </a:lnTo>
                  <a:lnTo>
                    <a:pt x="3139" y="420"/>
                  </a:lnTo>
                  <a:lnTo>
                    <a:pt x="3077" y="446"/>
                  </a:lnTo>
                  <a:lnTo>
                    <a:pt x="3013" y="468"/>
                  </a:lnTo>
                  <a:lnTo>
                    <a:pt x="2945" y="491"/>
                  </a:lnTo>
                  <a:lnTo>
                    <a:pt x="2916" y="500"/>
                  </a:lnTo>
                  <a:lnTo>
                    <a:pt x="2881" y="512"/>
                  </a:lnTo>
                  <a:lnTo>
                    <a:pt x="2841" y="527"/>
                  </a:lnTo>
                  <a:lnTo>
                    <a:pt x="2799" y="544"/>
                  </a:lnTo>
                  <a:lnTo>
                    <a:pt x="2752" y="564"/>
                  </a:lnTo>
                  <a:lnTo>
                    <a:pt x="2701" y="587"/>
                  </a:lnTo>
                  <a:lnTo>
                    <a:pt x="2651" y="611"/>
                  </a:lnTo>
                  <a:lnTo>
                    <a:pt x="2597" y="637"/>
                  </a:lnTo>
                  <a:lnTo>
                    <a:pt x="2544" y="667"/>
                  </a:lnTo>
                  <a:lnTo>
                    <a:pt x="2492" y="699"/>
                  </a:lnTo>
                  <a:lnTo>
                    <a:pt x="2440" y="732"/>
                  </a:lnTo>
                  <a:lnTo>
                    <a:pt x="2389" y="767"/>
                  </a:lnTo>
                  <a:lnTo>
                    <a:pt x="2341" y="804"/>
                  </a:lnTo>
                  <a:lnTo>
                    <a:pt x="2297" y="844"/>
                  </a:lnTo>
                  <a:lnTo>
                    <a:pt x="2256" y="884"/>
                  </a:lnTo>
                  <a:lnTo>
                    <a:pt x="2220" y="927"/>
                  </a:lnTo>
                  <a:lnTo>
                    <a:pt x="2188" y="970"/>
                  </a:lnTo>
                  <a:lnTo>
                    <a:pt x="2163" y="1017"/>
                  </a:lnTo>
                  <a:lnTo>
                    <a:pt x="2144" y="1064"/>
                  </a:lnTo>
                  <a:lnTo>
                    <a:pt x="2133" y="1112"/>
                  </a:lnTo>
                  <a:lnTo>
                    <a:pt x="2131" y="1162"/>
                  </a:lnTo>
                  <a:lnTo>
                    <a:pt x="2159" y="1129"/>
                  </a:lnTo>
                  <a:lnTo>
                    <a:pt x="2195" y="1092"/>
                  </a:lnTo>
                  <a:lnTo>
                    <a:pt x="2237" y="1054"/>
                  </a:lnTo>
                  <a:lnTo>
                    <a:pt x="2288" y="1016"/>
                  </a:lnTo>
                  <a:lnTo>
                    <a:pt x="2344" y="974"/>
                  </a:lnTo>
                  <a:lnTo>
                    <a:pt x="2408" y="933"/>
                  </a:lnTo>
                  <a:lnTo>
                    <a:pt x="2479" y="892"/>
                  </a:lnTo>
                  <a:lnTo>
                    <a:pt x="2555" y="849"/>
                  </a:lnTo>
                  <a:lnTo>
                    <a:pt x="2639" y="808"/>
                  </a:lnTo>
                  <a:lnTo>
                    <a:pt x="2728" y="768"/>
                  </a:lnTo>
                  <a:lnTo>
                    <a:pt x="2825" y="729"/>
                  </a:lnTo>
                  <a:lnTo>
                    <a:pt x="2928" y="692"/>
                  </a:lnTo>
                  <a:lnTo>
                    <a:pt x="3013" y="661"/>
                  </a:lnTo>
                  <a:lnTo>
                    <a:pt x="3089" y="629"/>
                  </a:lnTo>
                  <a:lnTo>
                    <a:pt x="3159" y="596"/>
                  </a:lnTo>
                  <a:lnTo>
                    <a:pt x="3220" y="563"/>
                  </a:lnTo>
                  <a:lnTo>
                    <a:pt x="3276" y="530"/>
                  </a:lnTo>
                  <a:lnTo>
                    <a:pt x="3324" y="495"/>
                  </a:lnTo>
                  <a:lnTo>
                    <a:pt x="3365" y="462"/>
                  </a:lnTo>
                  <a:lnTo>
                    <a:pt x="3403" y="428"/>
                  </a:lnTo>
                  <a:lnTo>
                    <a:pt x="3433" y="396"/>
                  </a:lnTo>
                  <a:lnTo>
                    <a:pt x="3460" y="366"/>
                  </a:lnTo>
                  <a:lnTo>
                    <a:pt x="3483" y="335"/>
                  </a:lnTo>
                  <a:lnTo>
                    <a:pt x="3500" y="307"/>
                  </a:lnTo>
                  <a:lnTo>
                    <a:pt x="3515" y="281"/>
                  </a:lnTo>
                  <a:lnTo>
                    <a:pt x="3527" y="257"/>
                  </a:lnTo>
                  <a:lnTo>
                    <a:pt x="3535" y="234"/>
                  </a:lnTo>
                  <a:lnTo>
                    <a:pt x="3540" y="214"/>
                  </a:lnTo>
                  <a:lnTo>
                    <a:pt x="3544" y="198"/>
                  </a:lnTo>
                  <a:lnTo>
                    <a:pt x="3547" y="185"/>
                  </a:lnTo>
                  <a:lnTo>
                    <a:pt x="3548" y="175"/>
                  </a:lnTo>
                  <a:lnTo>
                    <a:pt x="3548" y="169"/>
                  </a:lnTo>
                  <a:lnTo>
                    <a:pt x="3548" y="167"/>
                  </a:lnTo>
                  <a:close/>
                  <a:moveTo>
                    <a:pt x="620" y="167"/>
                  </a:moveTo>
                  <a:lnTo>
                    <a:pt x="620" y="169"/>
                  </a:lnTo>
                  <a:lnTo>
                    <a:pt x="620" y="175"/>
                  </a:lnTo>
                  <a:lnTo>
                    <a:pt x="621" y="185"/>
                  </a:lnTo>
                  <a:lnTo>
                    <a:pt x="624" y="198"/>
                  </a:lnTo>
                  <a:lnTo>
                    <a:pt x="628" y="214"/>
                  </a:lnTo>
                  <a:lnTo>
                    <a:pt x="633" y="234"/>
                  </a:lnTo>
                  <a:lnTo>
                    <a:pt x="641" y="257"/>
                  </a:lnTo>
                  <a:lnTo>
                    <a:pt x="653" y="281"/>
                  </a:lnTo>
                  <a:lnTo>
                    <a:pt x="667" y="307"/>
                  </a:lnTo>
                  <a:lnTo>
                    <a:pt x="685" y="335"/>
                  </a:lnTo>
                  <a:lnTo>
                    <a:pt x="708" y="366"/>
                  </a:lnTo>
                  <a:lnTo>
                    <a:pt x="733" y="396"/>
                  </a:lnTo>
                  <a:lnTo>
                    <a:pt x="765" y="428"/>
                  </a:lnTo>
                  <a:lnTo>
                    <a:pt x="801" y="462"/>
                  </a:lnTo>
                  <a:lnTo>
                    <a:pt x="844" y="495"/>
                  </a:lnTo>
                  <a:lnTo>
                    <a:pt x="892" y="530"/>
                  </a:lnTo>
                  <a:lnTo>
                    <a:pt x="948" y="563"/>
                  </a:lnTo>
                  <a:lnTo>
                    <a:pt x="1009" y="596"/>
                  </a:lnTo>
                  <a:lnTo>
                    <a:pt x="1079" y="629"/>
                  </a:lnTo>
                  <a:lnTo>
                    <a:pt x="1155" y="661"/>
                  </a:lnTo>
                  <a:lnTo>
                    <a:pt x="1240" y="692"/>
                  </a:lnTo>
                  <a:lnTo>
                    <a:pt x="1343" y="729"/>
                  </a:lnTo>
                  <a:lnTo>
                    <a:pt x="1439" y="768"/>
                  </a:lnTo>
                  <a:lnTo>
                    <a:pt x="1529" y="808"/>
                  </a:lnTo>
                  <a:lnTo>
                    <a:pt x="1613" y="849"/>
                  </a:lnTo>
                  <a:lnTo>
                    <a:pt x="1689" y="892"/>
                  </a:lnTo>
                  <a:lnTo>
                    <a:pt x="1760" y="933"/>
                  </a:lnTo>
                  <a:lnTo>
                    <a:pt x="1824" y="974"/>
                  </a:lnTo>
                  <a:lnTo>
                    <a:pt x="1880" y="1016"/>
                  </a:lnTo>
                  <a:lnTo>
                    <a:pt x="1931" y="1054"/>
                  </a:lnTo>
                  <a:lnTo>
                    <a:pt x="1973" y="1092"/>
                  </a:lnTo>
                  <a:lnTo>
                    <a:pt x="2008" y="1129"/>
                  </a:lnTo>
                  <a:lnTo>
                    <a:pt x="2037" y="1162"/>
                  </a:lnTo>
                  <a:lnTo>
                    <a:pt x="2035" y="1112"/>
                  </a:lnTo>
                  <a:lnTo>
                    <a:pt x="2023" y="1064"/>
                  </a:lnTo>
                  <a:lnTo>
                    <a:pt x="2005" y="1017"/>
                  </a:lnTo>
                  <a:lnTo>
                    <a:pt x="1980" y="970"/>
                  </a:lnTo>
                  <a:lnTo>
                    <a:pt x="1948" y="927"/>
                  </a:lnTo>
                  <a:lnTo>
                    <a:pt x="1912" y="884"/>
                  </a:lnTo>
                  <a:lnTo>
                    <a:pt x="1871" y="844"/>
                  </a:lnTo>
                  <a:lnTo>
                    <a:pt x="1827" y="804"/>
                  </a:lnTo>
                  <a:lnTo>
                    <a:pt x="1779" y="767"/>
                  </a:lnTo>
                  <a:lnTo>
                    <a:pt x="1728" y="732"/>
                  </a:lnTo>
                  <a:lnTo>
                    <a:pt x="1676" y="699"/>
                  </a:lnTo>
                  <a:lnTo>
                    <a:pt x="1624" y="667"/>
                  </a:lnTo>
                  <a:lnTo>
                    <a:pt x="1571" y="637"/>
                  </a:lnTo>
                  <a:lnTo>
                    <a:pt x="1517" y="611"/>
                  </a:lnTo>
                  <a:lnTo>
                    <a:pt x="1467" y="587"/>
                  </a:lnTo>
                  <a:lnTo>
                    <a:pt x="1416" y="564"/>
                  </a:lnTo>
                  <a:lnTo>
                    <a:pt x="1369" y="544"/>
                  </a:lnTo>
                  <a:lnTo>
                    <a:pt x="1325" y="527"/>
                  </a:lnTo>
                  <a:lnTo>
                    <a:pt x="1287" y="512"/>
                  </a:lnTo>
                  <a:lnTo>
                    <a:pt x="1252" y="500"/>
                  </a:lnTo>
                  <a:lnTo>
                    <a:pt x="1223" y="491"/>
                  </a:lnTo>
                  <a:lnTo>
                    <a:pt x="1155" y="468"/>
                  </a:lnTo>
                  <a:lnTo>
                    <a:pt x="1091" y="446"/>
                  </a:lnTo>
                  <a:lnTo>
                    <a:pt x="1029" y="420"/>
                  </a:lnTo>
                  <a:lnTo>
                    <a:pt x="972" y="394"/>
                  </a:lnTo>
                  <a:lnTo>
                    <a:pt x="919" y="367"/>
                  </a:lnTo>
                  <a:lnTo>
                    <a:pt x="869" y="339"/>
                  </a:lnTo>
                  <a:lnTo>
                    <a:pt x="824" y="313"/>
                  </a:lnTo>
                  <a:lnTo>
                    <a:pt x="783" y="287"/>
                  </a:lnTo>
                  <a:lnTo>
                    <a:pt x="745" y="263"/>
                  </a:lnTo>
                  <a:lnTo>
                    <a:pt x="712" y="241"/>
                  </a:lnTo>
                  <a:lnTo>
                    <a:pt x="685" y="219"/>
                  </a:lnTo>
                  <a:lnTo>
                    <a:pt x="661" y="202"/>
                  </a:lnTo>
                  <a:lnTo>
                    <a:pt x="644" y="187"/>
                  </a:lnTo>
                  <a:lnTo>
                    <a:pt x="631" y="177"/>
                  </a:lnTo>
                  <a:lnTo>
                    <a:pt x="623" y="169"/>
                  </a:lnTo>
                  <a:lnTo>
                    <a:pt x="620" y="167"/>
                  </a:lnTo>
                  <a:close/>
                  <a:moveTo>
                    <a:pt x="548" y="0"/>
                  </a:moveTo>
                  <a:lnTo>
                    <a:pt x="551" y="2"/>
                  </a:lnTo>
                  <a:lnTo>
                    <a:pt x="559" y="10"/>
                  </a:lnTo>
                  <a:lnTo>
                    <a:pt x="571" y="21"/>
                  </a:lnTo>
                  <a:lnTo>
                    <a:pt x="588" y="37"/>
                  </a:lnTo>
                  <a:lnTo>
                    <a:pt x="612" y="57"/>
                  </a:lnTo>
                  <a:lnTo>
                    <a:pt x="640" y="78"/>
                  </a:lnTo>
                  <a:lnTo>
                    <a:pt x="676" y="103"/>
                  </a:lnTo>
                  <a:lnTo>
                    <a:pt x="716" y="129"/>
                  </a:lnTo>
                  <a:lnTo>
                    <a:pt x="763" y="157"/>
                  </a:lnTo>
                  <a:lnTo>
                    <a:pt x="816" y="185"/>
                  </a:lnTo>
                  <a:lnTo>
                    <a:pt x="876" y="213"/>
                  </a:lnTo>
                  <a:lnTo>
                    <a:pt x="943" y="242"/>
                  </a:lnTo>
                  <a:lnTo>
                    <a:pt x="1017" y="269"/>
                  </a:lnTo>
                  <a:lnTo>
                    <a:pt x="1136" y="239"/>
                  </a:lnTo>
                  <a:lnTo>
                    <a:pt x="1260" y="213"/>
                  </a:lnTo>
                  <a:lnTo>
                    <a:pt x="1389" y="189"/>
                  </a:lnTo>
                  <a:lnTo>
                    <a:pt x="1521" y="170"/>
                  </a:lnTo>
                  <a:lnTo>
                    <a:pt x="1657" y="155"/>
                  </a:lnTo>
                  <a:lnTo>
                    <a:pt x="1796" y="143"/>
                  </a:lnTo>
                  <a:lnTo>
                    <a:pt x="1939" y="137"/>
                  </a:lnTo>
                  <a:lnTo>
                    <a:pt x="2084" y="135"/>
                  </a:lnTo>
                  <a:lnTo>
                    <a:pt x="2229" y="137"/>
                  </a:lnTo>
                  <a:lnTo>
                    <a:pt x="2371" y="143"/>
                  </a:lnTo>
                  <a:lnTo>
                    <a:pt x="2511" y="155"/>
                  </a:lnTo>
                  <a:lnTo>
                    <a:pt x="2647" y="170"/>
                  </a:lnTo>
                  <a:lnTo>
                    <a:pt x="2779" y="189"/>
                  </a:lnTo>
                  <a:lnTo>
                    <a:pt x="2907" y="213"/>
                  </a:lnTo>
                  <a:lnTo>
                    <a:pt x="3032" y="239"/>
                  </a:lnTo>
                  <a:lnTo>
                    <a:pt x="3151" y="269"/>
                  </a:lnTo>
                  <a:lnTo>
                    <a:pt x="3224" y="242"/>
                  </a:lnTo>
                  <a:lnTo>
                    <a:pt x="3291" y="213"/>
                  </a:lnTo>
                  <a:lnTo>
                    <a:pt x="3351" y="185"/>
                  </a:lnTo>
                  <a:lnTo>
                    <a:pt x="3404" y="157"/>
                  </a:lnTo>
                  <a:lnTo>
                    <a:pt x="3452" y="129"/>
                  </a:lnTo>
                  <a:lnTo>
                    <a:pt x="3492" y="103"/>
                  </a:lnTo>
                  <a:lnTo>
                    <a:pt x="3527" y="78"/>
                  </a:lnTo>
                  <a:lnTo>
                    <a:pt x="3556" y="57"/>
                  </a:lnTo>
                  <a:lnTo>
                    <a:pt x="3579" y="37"/>
                  </a:lnTo>
                  <a:lnTo>
                    <a:pt x="3597" y="21"/>
                  </a:lnTo>
                  <a:lnTo>
                    <a:pt x="3609" y="10"/>
                  </a:lnTo>
                  <a:lnTo>
                    <a:pt x="3617" y="2"/>
                  </a:lnTo>
                  <a:lnTo>
                    <a:pt x="3619" y="0"/>
                  </a:lnTo>
                  <a:lnTo>
                    <a:pt x="3631" y="41"/>
                  </a:lnTo>
                  <a:lnTo>
                    <a:pt x="3637" y="85"/>
                  </a:lnTo>
                  <a:lnTo>
                    <a:pt x="3637" y="129"/>
                  </a:lnTo>
                  <a:lnTo>
                    <a:pt x="3633" y="171"/>
                  </a:lnTo>
                  <a:lnTo>
                    <a:pt x="3625" y="213"/>
                  </a:lnTo>
                  <a:lnTo>
                    <a:pt x="3613" y="253"/>
                  </a:lnTo>
                  <a:lnTo>
                    <a:pt x="3599" y="289"/>
                  </a:lnTo>
                  <a:lnTo>
                    <a:pt x="3583" y="322"/>
                  </a:lnTo>
                  <a:lnTo>
                    <a:pt x="3564" y="350"/>
                  </a:lnTo>
                  <a:lnTo>
                    <a:pt x="3545" y="371"/>
                  </a:lnTo>
                  <a:lnTo>
                    <a:pt x="3579" y="363"/>
                  </a:lnTo>
                  <a:lnTo>
                    <a:pt x="3611" y="352"/>
                  </a:lnTo>
                  <a:lnTo>
                    <a:pt x="3639" y="340"/>
                  </a:lnTo>
                  <a:lnTo>
                    <a:pt x="3665" y="328"/>
                  </a:lnTo>
                  <a:lnTo>
                    <a:pt x="3687" y="315"/>
                  </a:lnTo>
                  <a:lnTo>
                    <a:pt x="3707" y="303"/>
                  </a:lnTo>
                  <a:lnTo>
                    <a:pt x="3721" y="294"/>
                  </a:lnTo>
                  <a:lnTo>
                    <a:pt x="3732" y="286"/>
                  </a:lnTo>
                  <a:lnTo>
                    <a:pt x="3739" y="281"/>
                  </a:lnTo>
                  <a:lnTo>
                    <a:pt x="3741" y="278"/>
                  </a:lnTo>
                  <a:lnTo>
                    <a:pt x="3743" y="314"/>
                  </a:lnTo>
                  <a:lnTo>
                    <a:pt x="3737" y="352"/>
                  </a:lnTo>
                  <a:lnTo>
                    <a:pt x="3724" y="391"/>
                  </a:lnTo>
                  <a:lnTo>
                    <a:pt x="3704" y="432"/>
                  </a:lnTo>
                  <a:lnTo>
                    <a:pt x="3677" y="474"/>
                  </a:lnTo>
                  <a:lnTo>
                    <a:pt x="3759" y="520"/>
                  </a:lnTo>
                  <a:lnTo>
                    <a:pt x="3832" y="568"/>
                  </a:lnTo>
                  <a:lnTo>
                    <a:pt x="3900" y="619"/>
                  </a:lnTo>
                  <a:lnTo>
                    <a:pt x="3960" y="672"/>
                  </a:lnTo>
                  <a:lnTo>
                    <a:pt x="4013" y="727"/>
                  </a:lnTo>
                  <a:lnTo>
                    <a:pt x="4060" y="783"/>
                  </a:lnTo>
                  <a:lnTo>
                    <a:pt x="4099" y="841"/>
                  </a:lnTo>
                  <a:lnTo>
                    <a:pt x="4128" y="901"/>
                  </a:lnTo>
                  <a:lnTo>
                    <a:pt x="4151" y="961"/>
                  </a:lnTo>
                  <a:lnTo>
                    <a:pt x="4164" y="1024"/>
                  </a:lnTo>
                  <a:lnTo>
                    <a:pt x="4168" y="1086"/>
                  </a:lnTo>
                  <a:lnTo>
                    <a:pt x="4164" y="1152"/>
                  </a:lnTo>
                  <a:lnTo>
                    <a:pt x="4149" y="1216"/>
                  </a:lnTo>
                  <a:lnTo>
                    <a:pt x="4127" y="1277"/>
                  </a:lnTo>
                  <a:lnTo>
                    <a:pt x="4095" y="1338"/>
                  </a:lnTo>
                  <a:lnTo>
                    <a:pt x="4055" y="1397"/>
                  </a:lnTo>
                  <a:lnTo>
                    <a:pt x="4007" y="1454"/>
                  </a:lnTo>
                  <a:lnTo>
                    <a:pt x="3952" y="1510"/>
                  </a:lnTo>
                  <a:lnTo>
                    <a:pt x="3888" y="1563"/>
                  </a:lnTo>
                  <a:lnTo>
                    <a:pt x="3817" y="1615"/>
                  </a:lnTo>
                  <a:lnTo>
                    <a:pt x="3741" y="1664"/>
                  </a:lnTo>
                  <a:lnTo>
                    <a:pt x="3657" y="1711"/>
                  </a:lnTo>
                  <a:lnTo>
                    <a:pt x="3568" y="1755"/>
                  </a:lnTo>
                  <a:lnTo>
                    <a:pt x="3472" y="1798"/>
                  </a:lnTo>
                  <a:lnTo>
                    <a:pt x="3371" y="1836"/>
                  </a:lnTo>
                  <a:lnTo>
                    <a:pt x="3264" y="1872"/>
                  </a:lnTo>
                  <a:lnTo>
                    <a:pt x="3152" y="1904"/>
                  </a:lnTo>
                  <a:lnTo>
                    <a:pt x="3036" y="1933"/>
                  </a:lnTo>
                  <a:lnTo>
                    <a:pt x="2915" y="1960"/>
                  </a:lnTo>
                  <a:lnTo>
                    <a:pt x="2789" y="1983"/>
                  </a:lnTo>
                  <a:lnTo>
                    <a:pt x="2661" y="2001"/>
                  </a:lnTo>
                  <a:lnTo>
                    <a:pt x="2528" y="2017"/>
                  </a:lnTo>
                  <a:lnTo>
                    <a:pt x="2393" y="2028"/>
                  </a:lnTo>
                  <a:lnTo>
                    <a:pt x="2255" y="2036"/>
                  </a:lnTo>
                  <a:lnTo>
                    <a:pt x="2228" y="2067"/>
                  </a:lnTo>
                  <a:lnTo>
                    <a:pt x="2203" y="2095"/>
                  </a:lnTo>
                  <a:lnTo>
                    <a:pt x="2177" y="2120"/>
                  </a:lnTo>
                  <a:lnTo>
                    <a:pt x="2156" y="2143"/>
                  </a:lnTo>
                  <a:lnTo>
                    <a:pt x="2135" y="2163"/>
                  </a:lnTo>
                  <a:lnTo>
                    <a:pt x="2117" y="2180"/>
                  </a:lnTo>
                  <a:lnTo>
                    <a:pt x="2104" y="2193"/>
                  </a:lnTo>
                  <a:lnTo>
                    <a:pt x="2093" y="2204"/>
                  </a:lnTo>
                  <a:lnTo>
                    <a:pt x="2087" y="2209"/>
                  </a:lnTo>
                  <a:lnTo>
                    <a:pt x="2084" y="2212"/>
                  </a:lnTo>
                  <a:lnTo>
                    <a:pt x="2081" y="2209"/>
                  </a:lnTo>
                  <a:lnTo>
                    <a:pt x="2075" y="2204"/>
                  </a:lnTo>
                  <a:lnTo>
                    <a:pt x="2064" y="2193"/>
                  </a:lnTo>
                  <a:lnTo>
                    <a:pt x="2049" y="2180"/>
                  </a:lnTo>
                  <a:lnTo>
                    <a:pt x="2032" y="2163"/>
                  </a:lnTo>
                  <a:lnTo>
                    <a:pt x="2012" y="2143"/>
                  </a:lnTo>
                  <a:lnTo>
                    <a:pt x="1991" y="2120"/>
                  </a:lnTo>
                  <a:lnTo>
                    <a:pt x="1965" y="2095"/>
                  </a:lnTo>
                  <a:lnTo>
                    <a:pt x="1940" y="2067"/>
                  </a:lnTo>
                  <a:lnTo>
                    <a:pt x="1913" y="2036"/>
                  </a:lnTo>
                  <a:lnTo>
                    <a:pt x="1775" y="2028"/>
                  </a:lnTo>
                  <a:lnTo>
                    <a:pt x="1640" y="2017"/>
                  </a:lnTo>
                  <a:lnTo>
                    <a:pt x="1507" y="2001"/>
                  </a:lnTo>
                  <a:lnTo>
                    <a:pt x="1379" y="1983"/>
                  </a:lnTo>
                  <a:lnTo>
                    <a:pt x="1253" y="1960"/>
                  </a:lnTo>
                  <a:lnTo>
                    <a:pt x="1132" y="1933"/>
                  </a:lnTo>
                  <a:lnTo>
                    <a:pt x="1016" y="1904"/>
                  </a:lnTo>
                  <a:lnTo>
                    <a:pt x="904" y="1872"/>
                  </a:lnTo>
                  <a:lnTo>
                    <a:pt x="797" y="1836"/>
                  </a:lnTo>
                  <a:lnTo>
                    <a:pt x="696" y="1798"/>
                  </a:lnTo>
                  <a:lnTo>
                    <a:pt x="600" y="1755"/>
                  </a:lnTo>
                  <a:lnTo>
                    <a:pt x="511" y="1711"/>
                  </a:lnTo>
                  <a:lnTo>
                    <a:pt x="427" y="1664"/>
                  </a:lnTo>
                  <a:lnTo>
                    <a:pt x="349" y="1615"/>
                  </a:lnTo>
                  <a:lnTo>
                    <a:pt x="280" y="1563"/>
                  </a:lnTo>
                  <a:lnTo>
                    <a:pt x="216" y="1510"/>
                  </a:lnTo>
                  <a:lnTo>
                    <a:pt x="161" y="1454"/>
                  </a:lnTo>
                  <a:lnTo>
                    <a:pt x="113" y="1397"/>
                  </a:lnTo>
                  <a:lnTo>
                    <a:pt x="73" y="1338"/>
                  </a:lnTo>
                  <a:lnTo>
                    <a:pt x="41" y="1277"/>
                  </a:lnTo>
                  <a:lnTo>
                    <a:pt x="19" y="1216"/>
                  </a:lnTo>
                  <a:lnTo>
                    <a:pt x="4" y="1152"/>
                  </a:lnTo>
                  <a:lnTo>
                    <a:pt x="0" y="1086"/>
                  </a:lnTo>
                  <a:lnTo>
                    <a:pt x="4" y="1024"/>
                  </a:lnTo>
                  <a:lnTo>
                    <a:pt x="17" y="961"/>
                  </a:lnTo>
                  <a:lnTo>
                    <a:pt x="40" y="901"/>
                  </a:lnTo>
                  <a:lnTo>
                    <a:pt x="69" y="841"/>
                  </a:lnTo>
                  <a:lnTo>
                    <a:pt x="108" y="783"/>
                  </a:lnTo>
                  <a:lnTo>
                    <a:pt x="155" y="727"/>
                  </a:lnTo>
                  <a:lnTo>
                    <a:pt x="208" y="672"/>
                  </a:lnTo>
                  <a:lnTo>
                    <a:pt x="268" y="619"/>
                  </a:lnTo>
                  <a:lnTo>
                    <a:pt x="336" y="568"/>
                  </a:lnTo>
                  <a:lnTo>
                    <a:pt x="409" y="520"/>
                  </a:lnTo>
                  <a:lnTo>
                    <a:pt x="489" y="474"/>
                  </a:lnTo>
                  <a:lnTo>
                    <a:pt x="464" y="432"/>
                  </a:lnTo>
                  <a:lnTo>
                    <a:pt x="444" y="391"/>
                  </a:lnTo>
                  <a:lnTo>
                    <a:pt x="431" y="352"/>
                  </a:lnTo>
                  <a:lnTo>
                    <a:pt x="425" y="314"/>
                  </a:lnTo>
                  <a:lnTo>
                    <a:pt x="427" y="278"/>
                  </a:lnTo>
                  <a:lnTo>
                    <a:pt x="429" y="281"/>
                  </a:lnTo>
                  <a:lnTo>
                    <a:pt x="436" y="286"/>
                  </a:lnTo>
                  <a:lnTo>
                    <a:pt x="447" y="294"/>
                  </a:lnTo>
                  <a:lnTo>
                    <a:pt x="461" y="303"/>
                  </a:lnTo>
                  <a:lnTo>
                    <a:pt x="480" y="315"/>
                  </a:lnTo>
                  <a:lnTo>
                    <a:pt x="503" y="328"/>
                  </a:lnTo>
                  <a:lnTo>
                    <a:pt x="528" y="340"/>
                  </a:lnTo>
                  <a:lnTo>
                    <a:pt x="557" y="352"/>
                  </a:lnTo>
                  <a:lnTo>
                    <a:pt x="589" y="363"/>
                  </a:lnTo>
                  <a:lnTo>
                    <a:pt x="623" y="371"/>
                  </a:lnTo>
                  <a:lnTo>
                    <a:pt x="604" y="350"/>
                  </a:lnTo>
                  <a:lnTo>
                    <a:pt x="585" y="322"/>
                  </a:lnTo>
                  <a:lnTo>
                    <a:pt x="569" y="289"/>
                  </a:lnTo>
                  <a:lnTo>
                    <a:pt x="555" y="253"/>
                  </a:lnTo>
                  <a:lnTo>
                    <a:pt x="543" y="213"/>
                  </a:lnTo>
                  <a:lnTo>
                    <a:pt x="535" y="171"/>
                  </a:lnTo>
                  <a:lnTo>
                    <a:pt x="531" y="129"/>
                  </a:lnTo>
                  <a:lnTo>
                    <a:pt x="531" y="85"/>
                  </a:lnTo>
                  <a:lnTo>
                    <a:pt x="536" y="41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035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3294" y="1613"/>
              <a:ext cx="13" cy="18"/>
            </a:xfrm>
            <a:custGeom>
              <a:avLst/>
              <a:gdLst>
                <a:gd name="T0" fmla="*/ 0 w 52"/>
                <a:gd name="T1" fmla="*/ 0 h 75"/>
                <a:gd name="T2" fmla="*/ 52 w 52"/>
                <a:gd name="T3" fmla="*/ 0 h 75"/>
                <a:gd name="T4" fmla="*/ 52 w 52"/>
                <a:gd name="T5" fmla="*/ 16 h 75"/>
                <a:gd name="T6" fmla="*/ 36 w 52"/>
                <a:gd name="T7" fmla="*/ 16 h 75"/>
                <a:gd name="T8" fmla="*/ 36 w 52"/>
                <a:gd name="T9" fmla="*/ 75 h 75"/>
                <a:gd name="T10" fmla="*/ 16 w 52"/>
                <a:gd name="T11" fmla="*/ 75 h 75"/>
                <a:gd name="T12" fmla="*/ 16 w 52"/>
                <a:gd name="T13" fmla="*/ 16 h 75"/>
                <a:gd name="T14" fmla="*/ 0 w 52"/>
                <a:gd name="T15" fmla="*/ 16 h 75"/>
                <a:gd name="T16" fmla="*/ 0 w 52"/>
                <a:gd name="T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75">
                  <a:moveTo>
                    <a:pt x="0" y="0"/>
                  </a:moveTo>
                  <a:lnTo>
                    <a:pt x="52" y="0"/>
                  </a:lnTo>
                  <a:lnTo>
                    <a:pt x="52" y="16"/>
                  </a:lnTo>
                  <a:lnTo>
                    <a:pt x="36" y="16"/>
                  </a:lnTo>
                  <a:lnTo>
                    <a:pt x="36" y="75"/>
                  </a:lnTo>
                  <a:lnTo>
                    <a:pt x="16" y="75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A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3308" y="1613"/>
              <a:ext cx="24" cy="18"/>
            </a:xfrm>
            <a:custGeom>
              <a:avLst/>
              <a:gdLst>
                <a:gd name="T0" fmla="*/ 12 w 95"/>
                <a:gd name="T1" fmla="*/ 0 h 75"/>
                <a:gd name="T2" fmla="*/ 32 w 95"/>
                <a:gd name="T3" fmla="*/ 0 h 75"/>
                <a:gd name="T4" fmla="*/ 47 w 95"/>
                <a:gd name="T5" fmla="*/ 40 h 75"/>
                <a:gd name="T6" fmla="*/ 63 w 95"/>
                <a:gd name="T7" fmla="*/ 0 h 75"/>
                <a:gd name="T8" fmla="*/ 81 w 95"/>
                <a:gd name="T9" fmla="*/ 0 h 75"/>
                <a:gd name="T10" fmla="*/ 95 w 95"/>
                <a:gd name="T11" fmla="*/ 75 h 75"/>
                <a:gd name="T12" fmla="*/ 75 w 95"/>
                <a:gd name="T13" fmla="*/ 75 h 75"/>
                <a:gd name="T14" fmla="*/ 68 w 95"/>
                <a:gd name="T15" fmla="*/ 32 h 75"/>
                <a:gd name="T16" fmla="*/ 51 w 95"/>
                <a:gd name="T17" fmla="*/ 75 h 75"/>
                <a:gd name="T18" fmla="*/ 43 w 95"/>
                <a:gd name="T19" fmla="*/ 75 h 75"/>
                <a:gd name="T20" fmla="*/ 25 w 95"/>
                <a:gd name="T21" fmla="*/ 32 h 75"/>
                <a:gd name="T22" fmla="*/ 19 w 95"/>
                <a:gd name="T23" fmla="*/ 75 h 75"/>
                <a:gd name="T24" fmla="*/ 0 w 95"/>
                <a:gd name="T25" fmla="*/ 75 h 75"/>
                <a:gd name="T26" fmla="*/ 12 w 95"/>
                <a:gd name="T2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75">
                  <a:moveTo>
                    <a:pt x="12" y="0"/>
                  </a:moveTo>
                  <a:lnTo>
                    <a:pt x="32" y="0"/>
                  </a:lnTo>
                  <a:lnTo>
                    <a:pt x="47" y="40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5" y="75"/>
                  </a:lnTo>
                  <a:lnTo>
                    <a:pt x="75" y="75"/>
                  </a:lnTo>
                  <a:lnTo>
                    <a:pt x="68" y="32"/>
                  </a:lnTo>
                  <a:lnTo>
                    <a:pt x="51" y="75"/>
                  </a:lnTo>
                  <a:lnTo>
                    <a:pt x="43" y="75"/>
                  </a:lnTo>
                  <a:lnTo>
                    <a:pt x="25" y="32"/>
                  </a:lnTo>
                  <a:lnTo>
                    <a:pt x="19" y="75"/>
                  </a:lnTo>
                  <a:lnTo>
                    <a:pt x="0" y="7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19A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6245225"/>
            <a:ext cx="9144000" cy="609600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370638"/>
            <a:ext cx="68580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084" y="6242050"/>
            <a:ext cx="9144000" cy="609600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0" dirty="0" smtClean="0">
                <a:solidFill>
                  <a:schemeClr val="bg1"/>
                </a:solidFill>
                <a:latin typeface="Palatino Linotype" pitchFamily="18" charset="0"/>
              </a:rPr>
              <a:t>June 4, 2019</a:t>
            </a: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9284" y="6370638"/>
            <a:ext cx="68580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9</a:t>
            </a:r>
            <a:endParaRPr lang="en-US" b="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626292"/>
              </p:ext>
            </p:extLst>
          </p:nvPr>
        </p:nvGraphicFramePr>
        <p:xfrm>
          <a:off x="533400" y="914400"/>
          <a:ext cx="8077200" cy="4730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Worksheet" r:id="rId4" imgW="5057764" imgH="2962368" progId="Excel.Sheet.12">
                  <p:embed/>
                </p:oleObj>
              </mc:Choice>
              <mc:Fallback>
                <p:oleObj name="Worksheet" r:id="rId4" imgW="5057764" imgH="2962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914400"/>
                        <a:ext cx="8077200" cy="4730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54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742949" y="1047750"/>
            <a:ext cx="765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000066"/>
                </a:solidFill>
              </a:rPr>
              <a:t>2019-20 </a:t>
            </a:r>
            <a:r>
              <a:rPr lang="en-US" altLang="en-US" sz="2000" dirty="0">
                <a:solidFill>
                  <a:srgbClr val="000066"/>
                </a:solidFill>
              </a:rPr>
              <a:t>OPERATING BUDGET EXECUTIVE SUMMARY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600074" y="1752600"/>
            <a:ext cx="7943850" cy="38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</a:pPr>
            <a:r>
              <a:rPr lang="en-US" altLang="en-US" sz="1600" b="0" dirty="0" smtClean="0">
                <a:solidFill>
                  <a:srgbClr val="000066"/>
                </a:solidFill>
                <a:cs typeface="Times New Roman" pitchFamily="18" charset="0"/>
              </a:rPr>
              <a:t>The 2019-20 </a:t>
            </a:r>
            <a:r>
              <a:rPr lang="en-US" altLang="en-US" sz="1600" b="0" dirty="0">
                <a:solidFill>
                  <a:srgbClr val="000066"/>
                </a:solidFill>
                <a:cs typeface="Times New Roman" pitchFamily="18" charset="0"/>
              </a:rPr>
              <a:t>Operating Budget of Florida Atlantic University (FAU) is comprised of seven budgetary components:</a:t>
            </a:r>
          </a:p>
          <a:p>
            <a:pPr>
              <a:spcAft>
                <a:spcPts val="500"/>
              </a:spcAft>
            </a:pPr>
            <a:r>
              <a:rPr lang="en-US" altLang="en-US" sz="1600" b="0" dirty="0">
                <a:solidFill>
                  <a:srgbClr val="000066"/>
                </a:solidFill>
                <a:cs typeface="Times New Roman" pitchFamily="18" charset="0"/>
              </a:rPr>
              <a:t>	Educational and General		Student Financial Aid</a:t>
            </a:r>
          </a:p>
          <a:p>
            <a:pPr>
              <a:spcAft>
                <a:spcPts val="500"/>
              </a:spcAft>
            </a:pPr>
            <a:r>
              <a:rPr lang="en-US" altLang="en-US" sz="1600" b="0" dirty="0">
                <a:solidFill>
                  <a:srgbClr val="000066"/>
                </a:solidFill>
                <a:cs typeface="Times New Roman" pitchFamily="18" charset="0"/>
              </a:rPr>
              <a:t>	Contracts and Grants	     	</a:t>
            </a:r>
            <a:r>
              <a:rPr lang="en-US" altLang="en-US" sz="1600" b="0" dirty="0" smtClean="0">
                <a:solidFill>
                  <a:srgbClr val="000066"/>
                </a:solidFill>
                <a:cs typeface="Times New Roman" pitchFamily="18" charset="0"/>
              </a:rPr>
              <a:t>	Auxiliary </a:t>
            </a:r>
            <a:r>
              <a:rPr lang="en-US" altLang="en-US" sz="1600" b="0" dirty="0">
                <a:solidFill>
                  <a:srgbClr val="000066"/>
                </a:solidFill>
                <a:cs typeface="Times New Roman" pitchFamily="18" charset="0"/>
              </a:rPr>
              <a:t>Enterprises</a:t>
            </a:r>
          </a:p>
          <a:p>
            <a:pPr>
              <a:spcAft>
                <a:spcPts val="500"/>
              </a:spcAft>
            </a:pPr>
            <a:r>
              <a:rPr lang="en-US" altLang="en-US" sz="1600" b="0" dirty="0">
                <a:solidFill>
                  <a:srgbClr val="000066"/>
                </a:solidFill>
                <a:cs typeface="Times New Roman" pitchFamily="18" charset="0"/>
              </a:rPr>
              <a:t>	Athletics Local	     		Student Government</a:t>
            </a:r>
          </a:p>
          <a:p>
            <a:pPr>
              <a:spcAft>
                <a:spcPts val="500"/>
              </a:spcAft>
            </a:pPr>
            <a:r>
              <a:rPr lang="en-US" altLang="en-US" sz="1600" b="0" dirty="0">
                <a:solidFill>
                  <a:srgbClr val="000066"/>
                </a:solidFill>
                <a:cs typeface="Times New Roman" pitchFamily="18" charset="0"/>
              </a:rPr>
              <a:t>	Concessions </a:t>
            </a:r>
            <a:br>
              <a:rPr lang="en-US" altLang="en-US" sz="1600" b="0" dirty="0">
                <a:solidFill>
                  <a:srgbClr val="000066"/>
                </a:solidFill>
                <a:cs typeface="Times New Roman" pitchFamily="18" charset="0"/>
              </a:rPr>
            </a:br>
            <a:endParaRPr lang="en-US" altLang="en-US" sz="1600" b="0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>
              <a:spcAft>
                <a:spcPts val="500"/>
              </a:spcAft>
            </a:pPr>
            <a:r>
              <a:rPr lang="en-US" altLang="en-US" sz="1600" b="0" dirty="0" smtClean="0">
                <a:solidFill>
                  <a:srgbClr val="000066"/>
                </a:solidFill>
                <a:cs typeface="Times New Roman" pitchFamily="18" charset="0"/>
              </a:rPr>
              <a:t>Budgets are reviewed and evaluated at multiple levels within the organization, from departmental units to the President’s Executive Leadership Team and the Board of Trustees. </a:t>
            </a:r>
          </a:p>
          <a:p>
            <a:pPr>
              <a:spcAft>
                <a:spcPts val="500"/>
              </a:spcAft>
            </a:pPr>
            <a:endParaRPr lang="en-US" altLang="en-US" sz="1600" b="0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sz="1600" b="0" dirty="0" smtClean="0">
                <a:solidFill>
                  <a:srgbClr val="000066"/>
                </a:solidFill>
                <a:cs typeface="Times New Roman" pitchFamily="18" charset="0"/>
              </a:rPr>
              <a:t>FAU’s 2019-20 Operating </a:t>
            </a:r>
            <a:r>
              <a:rPr lang="en-US" altLang="en-US" sz="1600" b="0" dirty="0">
                <a:solidFill>
                  <a:srgbClr val="000066"/>
                </a:solidFill>
                <a:cs typeface="Times New Roman" pitchFamily="18" charset="0"/>
              </a:rPr>
              <a:t>Expenditure </a:t>
            </a:r>
            <a:r>
              <a:rPr lang="en-US" altLang="en-US" sz="1600" b="0" dirty="0" smtClean="0">
                <a:solidFill>
                  <a:srgbClr val="000066"/>
                </a:solidFill>
                <a:cs typeface="Times New Roman" pitchFamily="18" charset="0"/>
              </a:rPr>
              <a:t>Budget totals $868,175,429 an increase of 0.5% over the prior year. In </a:t>
            </a:r>
            <a:r>
              <a:rPr lang="en-US" altLang="en-US" sz="1600" b="0" dirty="0">
                <a:solidFill>
                  <a:srgbClr val="000066"/>
                </a:solidFill>
                <a:cs typeface="Times New Roman" pitchFamily="18" charset="0"/>
              </a:rPr>
              <a:t>order to accurately reflect total revenues within each budgetary component, the </a:t>
            </a:r>
            <a:r>
              <a:rPr lang="en-US" altLang="en-US" sz="1600" b="0" dirty="0" smtClean="0">
                <a:solidFill>
                  <a:srgbClr val="000066"/>
                </a:solidFill>
                <a:cs typeface="Times New Roman" pitchFamily="18" charset="0"/>
              </a:rPr>
              <a:t>2019-20 </a:t>
            </a:r>
            <a:r>
              <a:rPr lang="en-US" altLang="en-US" sz="1600" b="0" dirty="0">
                <a:solidFill>
                  <a:srgbClr val="000066"/>
                </a:solidFill>
                <a:cs typeface="Times New Roman" pitchFamily="18" charset="0"/>
              </a:rPr>
              <a:t>budget reflects </a:t>
            </a:r>
            <a:r>
              <a:rPr lang="en-US" altLang="en-US" sz="1600" b="0" dirty="0" smtClean="0">
                <a:solidFill>
                  <a:srgbClr val="000066"/>
                </a:solidFill>
                <a:cs typeface="Times New Roman" pitchFamily="18" charset="0"/>
              </a:rPr>
              <a:t>inter-fund transfers </a:t>
            </a:r>
            <a:r>
              <a:rPr lang="en-US" altLang="en-US" sz="1600" b="0" dirty="0">
                <a:solidFill>
                  <a:srgbClr val="000066"/>
                </a:solidFill>
                <a:cs typeface="Times New Roman" pitchFamily="18" charset="0"/>
              </a:rPr>
              <a:t>between units. 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6245225"/>
            <a:ext cx="9144000" cy="609600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0" dirty="0" smtClean="0">
                <a:solidFill>
                  <a:schemeClr val="bg1"/>
                </a:solidFill>
                <a:latin typeface="Palatino Linotype" pitchFamily="18" charset="0"/>
              </a:rPr>
              <a:t>June 4, 2019</a:t>
            </a: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370638"/>
            <a:ext cx="68580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1</a:t>
            </a: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370638"/>
            <a:ext cx="68580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73732" y="6369050"/>
            <a:ext cx="139653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0" dirty="0" smtClean="0">
                <a:solidFill>
                  <a:schemeClr val="bg1"/>
                </a:solidFill>
                <a:latin typeface="Palatino Linotype" pitchFamily="18" charset="0"/>
              </a:rPr>
              <a:t>June 4, 2019</a:t>
            </a: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55011"/>
              </p:ext>
            </p:extLst>
          </p:nvPr>
        </p:nvGraphicFramePr>
        <p:xfrm>
          <a:off x="91698" y="970756"/>
          <a:ext cx="8960603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Worksheet" r:id="rId3" imgW="8810513" imgH="5229341" progId="Excel.Sheet.12">
                  <p:embed/>
                </p:oleObj>
              </mc:Choice>
              <mc:Fallback>
                <p:oleObj name="Worksheet" r:id="rId3" imgW="8810513" imgH="52293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698" y="970756"/>
                        <a:ext cx="8960603" cy="521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6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370638"/>
            <a:ext cx="68580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73732" y="6369050"/>
            <a:ext cx="139653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0" dirty="0" smtClean="0">
                <a:solidFill>
                  <a:schemeClr val="bg1"/>
                </a:solidFill>
                <a:latin typeface="Palatino Linotype" pitchFamily="18" charset="0"/>
              </a:rPr>
              <a:t>June 4, 2019</a:t>
            </a: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771208"/>
              </p:ext>
            </p:extLst>
          </p:nvPr>
        </p:nvGraphicFramePr>
        <p:xfrm>
          <a:off x="44928" y="1143000"/>
          <a:ext cx="9054144" cy="462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Worksheet" r:id="rId3" imgW="8477373" imgH="4333746" progId="Excel.Sheet.12">
                  <p:embed/>
                </p:oleObj>
              </mc:Choice>
              <mc:Fallback>
                <p:oleObj name="Worksheet" r:id="rId3" imgW="8477373" imgH="43337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28" y="1143000"/>
                        <a:ext cx="9054144" cy="4628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2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8200" y="6370638"/>
            <a:ext cx="68580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635818"/>
              </p:ext>
            </p:extLst>
          </p:nvPr>
        </p:nvGraphicFramePr>
        <p:xfrm>
          <a:off x="76200" y="1066800"/>
          <a:ext cx="8975607" cy="4246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Worksheet" r:id="rId3" imgW="8677257" imgH="4105417" progId="Excel.Sheet.12">
                  <p:embed/>
                </p:oleObj>
              </mc:Choice>
              <mc:Fallback>
                <p:oleObj name="Worksheet" r:id="rId3" imgW="8677257" imgH="4105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066800"/>
                        <a:ext cx="8975607" cy="4246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73732" y="6369050"/>
            <a:ext cx="139653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0" dirty="0" smtClean="0">
                <a:solidFill>
                  <a:schemeClr val="bg1"/>
                </a:solidFill>
                <a:latin typeface="Palatino Linotype" pitchFamily="18" charset="0"/>
              </a:rPr>
              <a:t>June 4, 2019</a:t>
            </a: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6370638"/>
            <a:ext cx="68580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488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370638"/>
            <a:ext cx="68580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5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73732" y="6369050"/>
            <a:ext cx="139653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0" dirty="0" smtClean="0">
                <a:solidFill>
                  <a:schemeClr val="bg1"/>
                </a:solidFill>
                <a:latin typeface="Palatino Linotype" pitchFamily="18" charset="0"/>
              </a:rPr>
              <a:t>June 4, 2019</a:t>
            </a: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291626"/>
              </p:ext>
            </p:extLst>
          </p:nvPr>
        </p:nvGraphicFramePr>
        <p:xfrm>
          <a:off x="76200" y="1066800"/>
          <a:ext cx="8991600" cy="464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Worksheet" r:id="rId3" imgW="8677257" imgH="4486314" progId="Excel.Sheet.12">
                  <p:embed/>
                </p:oleObj>
              </mc:Choice>
              <mc:Fallback>
                <p:oleObj name="Worksheet" r:id="rId3" imgW="8677257" imgH="44863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066800"/>
                        <a:ext cx="8991600" cy="4648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7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73732" y="6369050"/>
            <a:ext cx="139653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0" dirty="0" smtClean="0">
                <a:solidFill>
                  <a:schemeClr val="bg1"/>
                </a:solidFill>
                <a:latin typeface="Palatino Linotype" pitchFamily="18" charset="0"/>
              </a:rPr>
              <a:t>June 4, 2019</a:t>
            </a: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6370638"/>
            <a:ext cx="68580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6</a:t>
            </a:r>
            <a:endParaRPr lang="en-US" b="0" dirty="0">
              <a:solidFill>
                <a:schemeClr val="bg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100618"/>
              </p:ext>
            </p:extLst>
          </p:nvPr>
        </p:nvGraphicFramePr>
        <p:xfrm>
          <a:off x="0" y="838199"/>
          <a:ext cx="9144000" cy="529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Worksheet" r:id="rId3" imgW="12451176" imgH="4663542" progId="Excel.Sheet.12">
                  <p:embed/>
                </p:oleObj>
              </mc:Choice>
              <mc:Fallback>
                <p:oleObj name="Worksheet" r:id="rId3" imgW="12451176" imgH="46635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38199"/>
                        <a:ext cx="9144000" cy="529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77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370638"/>
            <a:ext cx="68580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7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73732" y="6369050"/>
            <a:ext cx="139653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0" dirty="0" smtClean="0">
                <a:solidFill>
                  <a:schemeClr val="bg1"/>
                </a:solidFill>
                <a:latin typeface="Palatino Linotype" pitchFamily="18" charset="0"/>
              </a:rPr>
              <a:t>June 4, 2019</a:t>
            </a: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765585"/>
              </p:ext>
            </p:extLst>
          </p:nvPr>
        </p:nvGraphicFramePr>
        <p:xfrm>
          <a:off x="0" y="838200"/>
          <a:ext cx="9144000" cy="529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Worksheet" r:id="rId3" imgW="12321435" imgH="5600734" progId="Excel.Sheet.12">
                  <p:embed/>
                </p:oleObj>
              </mc:Choice>
              <mc:Fallback>
                <p:oleObj name="Worksheet" r:id="rId3" imgW="12321435" imgH="56007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38200"/>
                        <a:ext cx="9144000" cy="529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4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370638"/>
            <a:ext cx="68580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8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73732" y="6369050"/>
            <a:ext cx="139653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0" dirty="0" smtClean="0">
                <a:solidFill>
                  <a:schemeClr val="bg1"/>
                </a:solidFill>
                <a:latin typeface="Palatino Linotype" pitchFamily="18" charset="0"/>
              </a:rPr>
              <a:t>June 4, 2019</a:t>
            </a: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b="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734883"/>
              </p:ext>
            </p:extLst>
          </p:nvPr>
        </p:nvGraphicFramePr>
        <p:xfrm>
          <a:off x="152400" y="914400"/>
          <a:ext cx="8763000" cy="459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Worksheet" r:id="rId3" imgW="7143772" imgH="3743286" progId="Excel.Sheet.12">
                  <p:embed/>
                </p:oleObj>
              </mc:Choice>
              <mc:Fallback>
                <p:oleObj name="Worksheet" r:id="rId3" imgW="7143772" imgH="37432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914400"/>
                        <a:ext cx="8763000" cy="459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6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ch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457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457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37848</TotalTime>
  <Words>83</Words>
  <Application>Microsoft Office PowerPoint</Application>
  <PresentationFormat>On-screen Show (4:3)</PresentationFormat>
  <Paragraphs>33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Unicode MS</vt:lpstr>
      <vt:lpstr>Palatino Linotype</vt:lpstr>
      <vt:lpstr>Times New Roman</vt:lpstr>
      <vt:lpstr>Wingdings</vt:lpstr>
      <vt:lpstr>Echo</vt:lpstr>
      <vt:lpstr>Worksheet</vt:lpstr>
      <vt:lpstr>Microsoft Excel Worksheet</vt:lpstr>
      <vt:lpstr>FLORIDA ATLANTIC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Atlantic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mbanks</dc:creator>
  <cp:lastModifiedBy>Milena Alban</cp:lastModifiedBy>
  <cp:revision>803</cp:revision>
  <cp:lastPrinted>2019-05-16T11:29:18Z</cp:lastPrinted>
  <dcterms:created xsi:type="dcterms:W3CDTF">2005-09-12T13:56:44Z</dcterms:created>
  <dcterms:modified xsi:type="dcterms:W3CDTF">2019-06-04T13:42:55Z</dcterms:modified>
</cp:coreProperties>
</file>